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360" r:id="rId2"/>
    <p:sldId id="388" r:id="rId3"/>
    <p:sldId id="361" r:id="rId4"/>
    <p:sldId id="391" r:id="rId5"/>
    <p:sldId id="390" r:id="rId6"/>
    <p:sldId id="368" r:id="rId7"/>
    <p:sldId id="389" r:id="rId8"/>
    <p:sldId id="3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m Freedman" initials="RF" lastIdx="3" clrIdx="0">
    <p:extLst>
      <p:ext uri="{19B8F6BF-5375-455C-9EA6-DF929625EA0E}">
        <p15:presenceInfo xmlns:p15="http://schemas.microsoft.com/office/powerpoint/2012/main" userId="8ce62e0cb9a88bb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D5C2"/>
    <a:srgbClr val="DEAA9E"/>
    <a:srgbClr val="D28C7C"/>
    <a:srgbClr val="F9C010"/>
    <a:srgbClr val="000000"/>
    <a:srgbClr val="3C3839"/>
    <a:srgbClr val="3C3739"/>
    <a:srgbClr val="FEC40E"/>
    <a:srgbClr val="FEC400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25E5076-3810-47DD-B79F-674D7AD40C01}" styleName="סגנון כהה 1 - הדגשה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8023" autoAdjust="0"/>
  </p:normalViewPr>
  <p:slideViewPr>
    <p:cSldViewPr snapToGrid="0">
      <p:cViewPr varScale="1">
        <p:scale>
          <a:sx n="44" d="100"/>
          <a:sy n="44" d="100"/>
        </p:scale>
        <p:origin x="148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_0nRukBEJg" TargetMode="External"/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4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image" Target="../media/image12.jpg"/><Relationship Id="rId4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0E608A-CDAE-4E38-99FA-FB4CE4427F60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FA91887-E773-4142-BBA5-FAEB9721B92B}">
      <dgm:prSet phldrT="[טקסט]"/>
      <dgm:spPr/>
      <dgm:t>
        <a:bodyPr/>
        <a:lstStyle/>
        <a:p>
          <a:pPr rtl="1"/>
          <a:r>
            <a:rPr lang="he-IL" dirty="0" smtClean="0"/>
            <a:t>המדרגות</a:t>
          </a:r>
          <a:endParaRPr lang="he-IL" dirty="0"/>
        </a:p>
      </dgm:t>
    </dgm:pt>
    <dgm:pt modelId="{B90BA61D-45E9-4DD4-9CA3-A02AFFAF21F6}" type="sibTrans" cxnId="{2E2601CC-6FDF-4E79-AEEF-EE9456292D1D}">
      <dgm:prSet/>
      <dgm:spPr/>
      <dgm:t>
        <a:bodyPr/>
        <a:lstStyle/>
        <a:p>
          <a:pPr rtl="1"/>
          <a:endParaRPr lang="he-IL"/>
        </a:p>
      </dgm:t>
    </dgm:pt>
    <dgm:pt modelId="{24257F0A-1EDD-4550-BFEE-A620FF587D68}" type="parTrans" cxnId="{2E2601CC-6FDF-4E79-AEEF-EE9456292D1D}">
      <dgm:prSet/>
      <dgm:spPr/>
      <dgm:t>
        <a:bodyPr/>
        <a:lstStyle/>
        <a:p>
          <a:pPr rtl="1"/>
          <a:endParaRPr lang="he-IL"/>
        </a:p>
      </dgm:t>
    </dgm:pt>
    <dgm:pt modelId="{A54C53FB-BB21-4FDE-AA20-2144DEBF2243}" type="pres">
      <dgm:prSet presAssocID="{DD0E608A-CDAE-4E38-99FA-FB4CE4427F6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7E9F489B-D87D-408F-8616-A8849BF7975B}" type="pres">
      <dgm:prSet presAssocID="{4FA91887-E773-4142-BBA5-FAEB9721B92B}" presName="compNode" presStyleCnt="0"/>
      <dgm:spPr/>
    </dgm:pt>
    <dgm:pt modelId="{7E5E2036-A07A-4369-9E88-19124316C652}" type="pres">
      <dgm:prSet presAssocID="{4FA91887-E773-4142-BBA5-FAEB9721B92B}" presName="pictRect" presStyleLbl="node1" presStyleIdx="0" presStyleCnt="1" custScaleX="107414" custScaleY="95596" custLinFactNeighborX="-5852" custLinFactNeighborY="637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pPr rtl="1"/>
          <a:endParaRPr lang="he-IL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/>
          </dgm14:cNvPr>
        </a:ext>
      </dgm:extLst>
    </dgm:pt>
    <dgm:pt modelId="{AE4E67FA-282C-41F2-A9AA-F1D8FC3E9E84}" type="pres">
      <dgm:prSet presAssocID="{4FA91887-E773-4142-BBA5-FAEB9721B92B}" presName="textRect" presStyleLbl="revTx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CDBAEF86-EC7E-4ABF-8718-6985053E87FC}" type="presOf" srcId="{DD0E608A-CDAE-4E38-99FA-FB4CE4427F60}" destId="{A54C53FB-BB21-4FDE-AA20-2144DEBF2243}" srcOrd="0" destOrd="0" presId="urn:microsoft.com/office/officeart/2005/8/layout/pList1"/>
    <dgm:cxn modelId="{2E2601CC-6FDF-4E79-AEEF-EE9456292D1D}" srcId="{DD0E608A-CDAE-4E38-99FA-FB4CE4427F60}" destId="{4FA91887-E773-4142-BBA5-FAEB9721B92B}" srcOrd="0" destOrd="0" parTransId="{24257F0A-1EDD-4550-BFEE-A620FF587D68}" sibTransId="{B90BA61D-45E9-4DD4-9CA3-A02AFFAF21F6}"/>
    <dgm:cxn modelId="{6BDFD523-5611-4056-832D-12CA0F1DE8FF}" type="presOf" srcId="{4FA91887-E773-4142-BBA5-FAEB9721B92B}" destId="{AE4E67FA-282C-41F2-A9AA-F1D8FC3E9E84}" srcOrd="0" destOrd="0" presId="urn:microsoft.com/office/officeart/2005/8/layout/pList1"/>
    <dgm:cxn modelId="{3919ADAB-FF70-4DEF-8D6F-7B62D87DDD3A}" type="presParOf" srcId="{A54C53FB-BB21-4FDE-AA20-2144DEBF2243}" destId="{7E9F489B-D87D-408F-8616-A8849BF7975B}" srcOrd="0" destOrd="0" presId="urn:microsoft.com/office/officeart/2005/8/layout/pList1"/>
    <dgm:cxn modelId="{AB089AC7-A72C-470E-903B-B38C4D0E1D3A}" type="presParOf" srcId="{7E9F489B-D87D-408F-8616-A8849BF7975B}" destId="{7E5E2036-A07A-4369-9E88-19124316C652}" srcOrd="0" destOrd="0" presId="urn:microsoft.com/office/officeart/2005/8/layout/pList1"/>
    <dgm:cxn modelId="{525446AC-D34C-4222-B4AF-B2F671B9DAAE}" type="presParOf" srcId="{7E9F489B-D87D-408F-8616-A8849BF7975B}" destId="{AE4E67FA-282C-41F2-A9AA-F1D8FC3E9E84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88C3E-6B08-4410-A4E0-3033B8057A17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5FF3F9C-3721-4737-ACE7-20DCAB57FC68}">
      <dgm:prSet phldrT="[טקסט]"/>
      <dgm:spPr/>
      <dgm:t>
        <a:bodyPr/>
        <a:lstStyle/>
        <a:p>
          <a:pPr rtl="1"/>
          <a:r>
            <a:rPr lang="he-IL" dirty="0" smtClean="0"/>
            <a:t>תלמיד בונה חידון</a:t>
          </a:r>
          <a:endParaRPr lang="he-IL" dirty="0"/>
        </a:p>
      </dgm:t>
    </dgm:pt>
    <dgm:pt modelId="{26C7965F-C028-4587-83B4-60F4AC904545}" type="parTrans" cxnId="{B8BB6EFE-3338-44C5-8FFA-293B0CE05A96}">
      <dgm:prSet/>
      <dgm:spPr/>
      <dgm:t>
        <a:bodyPr/>
        <a:lstStyle/>
        <a:p>
          <a:pPr rtl="1"/>
          <a:endParaRPr lang="he-IL"/>
        </a:p>
      </dgm:t>
    </dgm:pt>
    <dgm:pt modelId="{AEC74E67-B049-4C13-8C32-51BEE6085E00}" type="sibTrans" cxnId="{B8BB6EFE-3338-44C5-8FFA-293B0CE05A96}">
      <dgm:prSet/>
      <dgm:spPr/>
      <dgm:t>
        <a:bodyPr/>
        <a:lstStyle/>
        <a:p>
          <a:pPr rtl="1"/>
          <a:endParaRPr lang="he-IL"/>
        </a:p>
      </dgm:t>
    </dgm:pt>
    <dgm:pt modelId="{2CD61569-1F7B-4210-AB91-F8826E14D47E}">
      <dgm:prSet phldrT="[טקסט]"/>
      <dgm:spPr/>
      <dgm:t>
        <a:bodyPr/>
        <a:lstStyle/>
        <a:p>
          <a:pPr rtl="1"/>
          <a:r>
            <a:rPr lang="he-IL" dirty="0" smtClean="0"/>
            <a:t>כיתה הפוכה</a:t>
          </a:r>
          <a:endParaRPr lang="he-IL" dirty="0"/>
        </a:p>
      </dgm:t>
    </dgm:pt>
    <dgm:pt modelId="{23E31BF6-3E7A-4EA7-8479-9CA06C8167B0}" type="parTrans" cxnId="{41C7CE59-1C83-4AC6-85FF-0DD981E858B5}">
      <dgm:prSet/>
      <dgm:spPr/>
      <dgm:t>
        <a:bodyPr/>
        <a:lstStyle/>
        <a:p>
          <a:pPr rtl="1"/>
          <a:endParaRPr lang="he-IL"/>
        </a:p>
      </dgm:t>
    </dgm:pt>
    <dgm:pt modelId="{B11DB6CE-F547-48C7-8FB9-7D6805907C84}" type="sibTrans" cxnId="{41C7CE59-1C83-4AC6-85FF-0DD981E858B5}">
      <dgm:prSet/>
      <dgm:spPr/>
      <dgm:t>
        <a:bodyPr/>
        <a:lstStyle/>
        <a:p>
          <a:pPr rtl="1"/>
          <a:endParaRPr lang="he-IL"/>
        </a:p>
      </dgm:t>
    </dgm:pt>
    <dgm:pt modelId="{91D314E5-02AB-48CC-99BE-2931801ABF97}">
      <dgm:prSet phldrT="[טקסט]"/>
      <dgm:spPr/>
      <dgm:t>
        <a:bodyPr/>
        <a:lstStyle/>
        <a:p>
          <a:pPr rtl="1"/>
          <a:r>
            <a:rPr lang="he-IL" dirty="0" smtClean="0"/>
            <a:t>בחן את המורה</a:t>
          </a:r>
          <a:endParaRPr lang="he-IL" dirty="0"/>
        </a:p>
      </dgm:t>
    </dgm:pt>
    <dgm:pt modelId="{0FC81270-7BB2-4B62-99CD-6CAA9622CF91}" type="parTrans" cxnId="{9FA96149-AC2D-43AE-8C48-E7C6DE6036F7}">
      <dgm:prSet/>
      <dgm:spPr/>
      <dgm:t>
        <a:bodyPr/>
        <a:lstStyle/>
        <a:p>
          <a:pPr rtl="1"/>
          <a:endParaRPr lang="he-IL"/>
        </a:p>
      </dgm:t>
    </dgm:pt>
    <dgm:pt modelId="{74F4F68C-EF3F-4DA8-9692-A0B5E28F6CAD}" type="sibTrans" cxnId="{9FA96149-AC2D-43AE-8C48-E7C6DE6036F7}">
      <dgm:prSet/>
      <dgm:spPr/>
      <dgm:t>
        <a:bodyPr/>
        <a:lstStyle/>
        <a:p>
          <a:pPr rtl="1"/>
          <a:endParaRPr lang="he-IL"/>
        </a:p>
      </dgm:t>
    </dgm:pt>
    <dgm:pt modelId="{5F0AF924-7C5B-495C-B4E4-CAEF43995886}" type="pres">
      <dgm:prSet presAssocID="{4D788C3E-6B08-4410-A4E0-3033B8057A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7B1CD50B-3297-495C-9AF9-44A532C18A00}" type="pres">
      <dgm:prSet presAssocID="{A5FF3F9C-3721-4737-ACE7-20DCAB57FC68}" presName="compNode" presStyleCnt="0"/>
      <dgm:spPr/>
    </dgm:pt>
    <dgm:pt modelId="{621FA140-B2ED-466C-AF8F-C1CC9588EA3B}" type="pres">
      <dgm:prSet presAssocID="{A5FF3F9C-3721-4737-ACE7-20DCAB57FC68}" presName="pictRect" presStyleLbl="nod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008" r="27008"/>
          </a:stretch>
        </a:blipFill>
        <a:ln>
          <a:solidFill>
            <a:schemeClr val="accent1"/>
          </a:solidFill>
        </a:ln>
      </dgm:spPr>
    </dgm:pt>
    <dgm:pt modelId="{651B796F-55BA-4C69-9F0B-28FABFF22ADE}" type="pres">
      <dgm:prSet presAssocID="{A5FF3F9C-3721-4737-ACE7-20DCAB57FC68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3E4E184-55BB-4D13-9E5A-5EB55011E7A9}" type="pres">
      <dgm:prSet presAssocID="{AEC74E67-B049-4C13-8C32-51BEE6085E00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2C4578BC-27B6-47F8-BDAF-43B39F945494}" type="pres">
      <dgm:prSet presAssocID="{2CD61569-1F7B-4210-AB91-F8826E14D47E}" presName="compNode" presStyleCnt="0"/>
      <dgm:spPr/>
    </dgm:pt>
    <dgm:pt modelId="{1795DCB4-E500-4340-9176-EF05190F6B81}" type="pres">
      <dgm:prSet presAssocID="{2CD61569-1F7B-4210-AB91-F8826E14D47E}" presName="pictRect" presStyleLbl="node1" presStyleIdx="1" presStyleCnt="3" custAng="10800000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621" b="1621"/>
          </a:stretch>
        </a:blipFill>
        <a:ln>
          <a:solidFill>
            <a:schemeClr val="accent1"/>
          </a:solidFill>
        </a:ln>
      </dgm:spPr>
    </dgm:pt>
    <dgm:pt modelId="{A8C641C0-344F-4E20-9D55-7B254221AB11}" type="pres">
      <dgm:prSet presAssocID="{2CD61569-1F7B-4210-AB91-F8826E14D47E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3ACE66E-4A54-495F-90E7-6BEA6555C72A}" type="pres">
      <dgm:prSet presAssocID="{B11DB6CE-F547-48C7-8FB9-7D6805907C84}" presName="sibTrans" presStyleLbl="sibTrans2D1" presStyleIdx="0" presStyleCnt="0"/>
      <dgm:spPr/>
      <dgm:t>
        <a:bodyPr/>
        <a:lstStyle/>
        <a:p>
          <a:pPr rtl="1"/>
          <a:endParaRPr lang="he-IL"/>
        </a:p>
      </dgm:t>
    </dgm:pt>
    <dgm:pt modelId="{9F3AEB05-27FF-4159-A107-0D38A885E138}" type="pres">
      <dgm:prSet presAssocID="{91D314E5-02AB-48CC-99BE-2931801ABF97}" presName="compNode" presStyleCnt="0"/>
      <dgm:spPr/>
    </dgm:pt>
    <dgm:pt modelId="{56593E83-2332-4ADA-9279-0C8797732EAB}" type="pres">
      <dgm:prSet presAssocID="{91D314E5-02AB-48CC-99BE-2931801ABF97}" presName="pictRect" presStyleLbl="nod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034" r="27034"/>
          </a:stretch>
        </a:blipFill>
        <a:ln>
          <a:solidFill>
            <a:schemeClr val="accent1"/>
          </a:solidFill>
        </a:ln>
      </dgm:spPr>
    </dgm:pt>
    <dgm:pt modelId="{04B455F1-27D1-4D79-ABC2-A3941E06F9CD}" type="pres">
      <dgm:prSet presAssocID="{91D314E5-02AB-48CC-99BE-2931801ABF97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74734560-363B-4C11-8EB4-1AB52905C367}" type="presOf" srcId="{91D314E5-02AB-48CC-99BE-2931801ABF97}" destId="{04B455F1-27D1-4D79-ABC2-A3941E06F9CD}" srcOrd="0" destOrd="0" presId="urn:microsoft.com/office/officeart/2005/8/layout/pList1"/>
    <dgm:cxn modelId="{9FA96149-AC2D-43AE-8C48-E7C6DE6036F7}" srcId="{4D788C3E-6B08-4410-A4E0-3033B8057A17}" destId="{91D314E5-02AB-48CC-99BE-2931801ABF97}" srcOrd="2" destOrd="0" parTransId="{0FC81270-7BB2-4B62-99CD-6CAA9622CF91}" sibTransId="{74F4F68C-EF3F-4DA8-9692-A0B5E28F6CAD}"/>
    <dgm:cxn modelId="{0F264652-65E6-4557-9C58-E88CC4BED646}" type="presOf" srcId="{A5FF3F9C-3721-4737-ACE7-20DCAB57FC68}" destId="{651B796F-55BA-4C69-9F0B-28FABFF22ADE}" srcOrd="0" destOrd="0" presId="urn:microsoft.com/office/officeart/2005/8/layout/pList1"/>
    <dgm:cxn modelId="{E1DCE719-CACA-4D71-B776-9015F6841D44}" type="presOf" srcId="{4D788C3E-6B08-4410-A4E0-3033B8057A17}" destId="{5F0AF924-7C5B-495C-B4E4-CAEF43995886}" srcOrd="0" destOrd="0" presId="urn:microsoft.com/office/officeart/2005/8/layout/pList1"/>
    <dgm:cxn modelId="{0F4FAE03-197D-4EE8-A83C-962E4BAACD96}" type="presOf" srcId="{B11DB6CE-F547-48C7-8FB9-7D6805907C84}" destId="{43ACE66E-4A54-495F-90E7-6BEA6555C72A}" srcOrd="0" destOrd="0" presId="urn:microsoft.com/office/officeart/2005/8/layout/pList1"/>
    <dgm:cxn modelId="{2486BBC0-3BE3-4F33-96B2-977B806B9BB1}" type="presOf" srcId="{AEC74E67-B049-4C13-8C32-51BEE6085E00}" destId="{43E4E184-55BB-4D13-9E5A-5EB55011E7A9}" srcOrd="0" destOrd="0" presId="urn:microsoft.com/office/officeart/2005/8/layout/pList1"/>
    <dgm:cxn modelId="{CBA01D83-F8E7-47DF-8F1F-EB95C12A4286}" type="presOf" srcId="{2CD61569-1F7B-4210-AB91-F8826E14D47E}" destId="{A8C641C0-344F-4E20-9D55-7B254221AB11}" srcOrd="0" destOrd="0" presId="urn:microsoft.com/office/officeart/2005/8/layout/pList1"/>
    <dgm:cxn modelId="{41C7CE59-1C83-4AC6-85FF-0DD981E858B5}" srcId="{4D788C3E-6B08-4410-A4E0-3033B8057A17}" destId="{2CD61569-1F7B-4210-AB91-F8826E14D47E}" srcOrd="1" destOrd="0" parTransId="{23E31BF6-3E7A-4EA7-8479-9CA06C8167B0}" sibTransId="{B11DB6CE-F547-48C7-8FB9-7D6805907C84}"/>
    <dgm:cxn modelId="{B8BB6EFE-3338-44C5-8FFA-293B0CE05A96}" srcId="{4D788C3E-6B08-4410-A4E0-3033B8057A17}" destId="{A5FF3F9C-3721-4737-ACE7-20DCAB57FC68}" srcOrd="0" destOrd="0" parTransId="{26C7965F-C028-4587-83B4-60F4AC904545}" sibTransId="{AEC74E67-B049-4C13-8C32-51BEE6085E00}"/>
    <dgm:cxn modelId="{B70D4224-79B2-45B6-B258-79F8389FEE76}" type="presParOf" srcId="{5F0AF924-7C5B-495C-B4E4-CAEF43995886}" destId="{7B1CD50B-3297-495C-9AF9-44A532C18A00}" srcOrd="0" destOrd="0" presId="urn:microsoft.com/office/officeart/2005/8/layout/pList1"/>
    <dgm:cxn modelId="{CB02BF80-DD53-445B-92A6-6486310A1258}" type="presParOf" srcId="{7B1CD50B-3297-495C-9AF9-44A532C18A00}" destId="{621FA140-B2ED-466C-AF8F-C1CC9588EA3B}" srcOrd="0" destOrd="0" presId="urn:microsoft.com/office/officeart/2005/8/layout/pList1"/>
    <dgm:cxn modelId="{758F98F8-D996-4644-87C0-706AD945938C}" type="presParOf" srcId="{7B1CD50B-3297-495C-9AF9-44A532C18A00}" destId="{651B796F-55BA-4C69-9F0B-28FABFF22ADE}" srcOrd="1" destOrd="0" presId="urn:microsoft.com/office/officeart/2005/8/layout/pList1"/>
    <dgm:cxn modelId="{27270DFD-D510-4828-B1E8-932043299C76}" type="presParOf" srcId="{5F0AF924-7C5B-495C-B4E4-CAEF43995886}" destId="{43E4E184-55BB-4D13-9E5A-5EB55011E7A9}" srcOrd="1" destOrd="0" presId="urn:microsoft.com/office/officeart/2005/8/layout/pList1"/>
    <dgm:cxn modelId="{9739F503-64C6-4A95-AD5B-B870E23179B7}" type="presParOf" srcId="{5F0AF924-7C5B-495C-B4E4-CAEF43995886}" destId="{2C4578BC-27B6-47F8-BDAF-43B39F945494}" srcOrd="2" destOrd="0" presId="urn:microsoft.com/office/officeart/2005/8/layout/pList1"/>
    <dgm:cxn modelId="{42544F47-586C-46EE-BD9F-5A25C3A29BC2}" type="presParOf" srcId="{2C4578BC-27B6-47F8-BDAF-43B39F945494}" destId="{1795DCB4-E500-4340-9176-EF05190F6B81}" srcOrd="0" destOrd="0" presId="urn:microsoft.com/office/officeart/2005/8/layout/pList1"/>
    <dgm:cxn modelId="{0EC2E552-0848-4FC4-93FB-D5929B72FDD9}" type="presParOf" srcId="{2C4578BC-27B6-47F8-BDAF-43B39F945494}" destId="{A8C641C0-344F-4E20-9D55-7B254221AB11}" srcOrd="1" destOrd="0" presId="urn:microsoft.com/office/officeart/2005/8/layout/pList1"/>
    <dgm:cxn modelId="{66371F1F-F4F2-4914-B51D-4117900763F9}" type="presParOf" srcId="{5F0AF924-7C5B-495C-B4E4-CAEF43995886}" destId="{43ACE66E-4A54-495F-90E7-6BEA6555C72A}" srcOrd="3" destOrd="0" presId="urn:microsoft.com/office/officeart/2005/8/layout/pList1"/>
    <dgm:cxn modelId="{A1127FD6-3089-45ED-A0FD-62C03780036A}" type="presParOf" srcId="{5F0AF924-7C5B-495C-B4E4-CAEF43995886}" destId="{9F3AEB05-27FF-4159-A107-0D38A885E138}" srcOrd="4" destOrd="0" presId="urn:microsoft.com/office/officeart/2005/8/layout/pList1"/>
    <dgm:cxn modelId="{972EA2E2-A895-40CD-8DF6-8A8C5DD69E37}" type="presParOf" srcId="{9F3AEB05-27FF-4159-A107-0D38A885E138}" destId="{56593E83-2332-4ADA-9279-0C8797732EAB}" srcOrd="0" destOrd="0" presId="urn:microsoft.com/office/officeart/2005/8/layout/pList1"/>
    <dgm:cxn modelId="{A850422A-76CD-4489-83D8-BA50A911C76B}" type="presParOf" srcId="{9F3AEB05-27FF-4159-A107-0D38A885E138}" destId="{04B455F1-27D1-4D79-ABC2-A3941E06F9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D4CED9-5281-4CE2-9D4E-795D05243AAA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606BD96E-DA3A-4024-AB7F-C4553BC1C365}">
      <dgm:prSet phldrT="[Text]" custT="1"/>
      <dgm:spPr/>
      <dgm:t>
        <a:bodyPr/>
        <a:lstStyle/>
        <a:p>
          <a:r>
            <a:rPr lang="he-IL" sz="1800" b="1" dirty="0" smtClean="0">
              <a:latin typeface="David" panose="020E0502060401010101" pitchFamily="34" charset="-79"/>
              <a:cs typeface="David" panose="020E0502060401010101" pitchFamily="34" charset="-79"/>
            </a:rPr>
            <a:t>נתינת מקום לטעות</a:t>
          </a:r>
          <a:endParaRPr lang="en-US" sz="1800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F70C5D8D-8F4C-4107-B2F0-6DFEFE1FA19A}" type="parTrans" cxnId="{4E247325-667A-4AEB-92B8-A9A73949D47E}">
      <dgm:prSet/>
      <dgm:spPr/>
      <dgm:t>
        <a:bodyPr/>
        <a:lstStyle/>
        <a:p>
          <a:endParaRPr lang="en-US"/>
        </a:p>
      </dgm:t>
    </dgm:pt>
    <dgm:pt modelId="{4F220D0D-D9C5-4337-BB2E-85A64F723503}" type="sibTrans" cxnId="{4E247325-667A-4AEB-92B8-A9A73949D47E}">
      <dgm:prSet/>
      <dgm:spPr/>
      <dgm:t>
        <a:bodyPr/>
        <a:lstStyle/>
        <a:p>
          <a:endParaRPr lang="en-US"/>
        </a:p>
      </dgm:t>
    </dgm:pt>
    <dgm:pt modelId="{5F09DBC2-9C8D-4398-84A1-FF839EC9812E}">
      <dgm:prSet phldrT="[Text]"/>
      <dgm:spPr/>
      <dgm:t>
        <a:bodyPr/>
        <a:lstStyle/>
        <a:p>
          <a:pPr algn="r" rtl="1"/>
          <a:r>
            <a:rPr lang="he-IL" dirty="0" smtClean="0">
              <a:latin typeface="David" panose="020E0502060401010101" pitchFamily="34" charset="-79"/>
              <a:cs typeface="David" panose="020E0502060401010101" pitchFamily="34" charset="-79"/>
            </a:rPr>
            <a:t>מקום לתיקון</a:t>
          </a:r>
          <a:endParaRPr lang="en-US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287427CA-877A-4843-B52B-D548A03FBBE0}" type="parTrans" cxnId="{69D7231A-D034-444A-9495-285520B6C4A9}">
      <dgm:prSet/>
      <dgm:spPr/>
      <dgm:t>
        <a:bodyPr/>
        <a:lstStyle/>
        <a:p>
          <a:endParaRPr lang="en-US"/>
        </a:p>
      </dgm:t>
    </dgm:pt>
    <dgm:pt modelId="{98876B20-10DC-4D02-9DED-63D36E70E997}" type="sibTrans" cxnId="{69D7231A-D034-444A-9495-285520B6C4A9}">
      <dgm:prSet/>
      <dgm:spPr/>
      <dgm:t>
        <a:bodyPr/>
        <a:lstStyle/>
        <a:p>
          <a:endParaRPr lang="en-US"/>
        </a:p>
      </dgm:t>
    </dgm:pt>
    <dgm:pt modelId="{1DB5E89F-0A97-4CC0-A3DB-8EE242916EEF}">
      <dgm:prSet phldrT="[Text]" custT="1"/>
      <dgm:spPr/>
      <dgm:t>
        <a:bodyPr/>
        <a:lstStyle/>
        <a:p>
          <a:r>
            <a:rPr lang="he-IL" sz="2800" b="1" dirty="0" smtClean="0">
              <a:latin typeface="David" panose="020E0502060401010101" pitchFamily="34" charset="-79"/>
              <a:cs typeface="David" panose="020E0502060401010101" pitchFamily="34" charset="-79"/>
            </a:rPr>
            <a:t>הבנה</a:t>
          </a:r>
          <a:endParaRPr lang="en-US" sz="2800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21C41AEE-8E30-42D7-962C-F68C115B7387}" type="parTrans" cxnId="{1FD4F1F3-DD0C-4BB9-B000-FABB218ABB17}">
      <dgm:prSet/>
      <dgm:spPr/>
      <dgm:t>
        <a:bodyPr/>
        <a:lstStyle/>
        <a:p>
          <a:endParaRPr lang="en-US"/>
        </a:p>
      </dgm:t>
    </dgm:pt>
    <dgm:pt modelId="{C8DD5F99-46BF-43CF-A6FD-33128286DF5F}" type="sibTrans" cxnId="{1FD4F1F3-DD0C-4BB9-B000-FABB218ABB17}">
      <dgm:prSet/>
      <dgm:spPr/>
      <dgm:t>
        <a:bodyPr/>
        <a:lstStyle/>
        <a:p>
          <a:endParaRPr lang="en-US"/>
        </a:p>
      </dgm:t>
    </dgm:pt>
    <dgm:pt modelId="{120BDE66-FBDD-49EE-9E50-33EF79232DA4}">
      <dgm:prSet phldrT="[Text]"/>
      <dgm:spPr/>
      <dgm:t>
        <a:bodyPr/>
        <a:lstStyle/>
        <a:p>
          <a:pPr algn="r" rtl="1"/>
          <a:r>
            <a:rPr lang="he-IL" dirty="0" smtClean="0">
              <a:latin typeface="David" panose="020E0502060401010101" pitchFamily="34" charset="-79"/>
              <a:cs typeface="David" panose="020E0502060401010101" pitchFamily="34" charset="-79"/>
            </a:rPr>
            <a:t>שורות נוספות במבחן</a:t>
          </a:r>
          <a:endParaRPr lang="en-US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1B36EFCE-913D-4241-A914-1B0359735229}" type="parTrans" cxnId="{9A31AE5A-7ED8-4759-8195-DEF6C90798A9}">
      <dgm:prSet/>
      <dgm:spPr/>
      <dgm:t>
        <a:bodyPr/>
        <a:lstStyle/>
        <a:p>
          <a:endParaRPr lang="en-US"/>
        </a:p>
      </dgm:t>
    </dgm:pt>
    <dgm:pt modelId="{3C9A5824-42C3-4BEA-8317-C25EE886B383}" type="sibTrans" cxnId="{9A31AE5A-7ED8-4759-8195-DEF6C90798A9}">
      <dgm:prSet/>
      <dgm:spPr/>
      <dgm:t>
        <a:bodyPr/>
        <a:lstStyle/>
        <a:p>
          <a:endParaRPr lang="en-US"/>
        </a:p>
      </dgm:t>
    </dgm:pt>
    <dgm:pt modelId="{DB7F38E3-7A5C-4AB2-AF75-D50360CEF92D}">
      <dgm:prSet phldrT="[Text]" custT="1"/>
      <dgm:spPr/>
      <dgm:t>
        <a:bodyPr/>
        <a:lstStyle/>
        <a:p>
          <a:r>
            <a:rPr lang="he-IL" sz="2800" b="1" dirty="0" smtClean="0">
              <a:latin typeface="David" panose="020E0502060401010101" pitchFamily="34" charset="-79"/>
              <a:cs typeface="David" panose="020E0502060401010101" pitchFamily="34" charset="-79"/>
            </a:rPr>
            <a:t>ציפיות</a:t>
          </a:r>
          <a:endParaRPr lang="en-US" sz="1600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4D9DCF54-5C31-4619-B7BE-64693E187ECA}" type="parTrans" cxnId="{FE2F01DD-52D5-4058-9E7A-6EF49B2636CC}">
      <dgm:prSet/>
      <dgm:spPr/>
      <dgm:t>
        <a:bodyPr/>
        <a:lstStyle/>
        <a:p>
          <a:endParaRPr lang="en-US"/>
        </a:p>
      </dgm:t>
    </dgm:pt>
    <dgm:pt modelId="{2E93BACB-5981-4575-B708-DAB70A7C0255}" type="sibTrans" cxnId="{FE2F01DD-52D5-4058-9E7A-6EF49B2636CC}">
      <dgm:prSet/>
      <dgm:spPr/>
      <dgm:t>
        <a:bodyPr/>
        <a:lstStyle/>
        <a:p>
          <a:endParaRPr lang="en-US"/>
        </a:p>
      </dgm:t>
    </dgm:pt>
    <dgm:pt modelId="{098877C3-0E68-405D-A94D-7300D0F79C53}">
      <dgm:prSet phldrT="[Text]"/>
      <dgm:spPr/>
      <dgm:t>
        <a:bodyPr/>
        <a:lstStyle/>
        <a:p>
          <a:pPr algn="r" rtl="1"/>
          <a:r>
            <a:rPr lang="he-IL" dirty="0" smtClean="0">
              <a:latin typeface="David" panose="020E0502060401010101" pitchFamily="34" charset="-79"/>
              <a:cs typeface="David" panose="020E0502060401010101" pitchFamily="34" charset="-79"/>
            </a:rPr>
            <a:t>שיטת הבחירה הכפויה</a:t>
          </a:r>
          <a:endParaRPr lang="en-US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83A8D59D-700F-4F83-95EB-FAF55319431C}" type="parTrans" cxnId="{F9F7D3D5-5388-4665-BAEE-547D06A3DA74}">
      <dgm:prSet/>
      <dgm:spPr/>
      <dgm:t>
        <a:bodyPr/>
        <a:lstStyle/>
        <a:p>
          <a:endParaRPr lang="en-US"/>
        </a:p>
      </dgm:t>
    </dgm:pt>
    <dgm:pt modelId="{132056A1-CED2-47C8-8AF6-A928C940AC6F}" type="sibTrans" cxnId="{F9F7D3D5-5388-4665-BAEE-547D06A3DA74}">
      <dgm:prSet/>
      <dgm:spPr/>
      <dgm:t>
        <a:bodyPr/>
        <a:lstStyle/>
        <a:p>
          <a:endParaRPr lang="en-US"/>
        </a:p>
      </dgm:t>
    </dgm:pt>
    <dgm:pt modelId="{976F5CFC-DFFA-4B12-81B3-11409E4F7B21}">
      <dgm:prSet phldrT="[Text]"/>
      <dgm:spPr/>
      <dgm:t>
        <a:bodyPr/>
        <a:lstStyle/>
        <a:p>
          <a:pPr algn="r" rtl="1"/>
          <a:r>
            <a:rPr lang="he-IL" dirty="0" smtClean="0">
              <a:latin typeface="David" panose="020E0502060401010101" pitchFamily="34" charset="-79"/>
              <a:cs typeface="David" panose="020E0502060401010101" pitchFamily="34" charset="-79"/>
            </a:rPr>
            <a:t>הוראה בשיטת </a:t>
          </a:r>
          <a:r>
            <a:rPr lang="he-IL" dirty="0" err="1" smtClean="0">
              <a:latin typeface="David" panose="020E0502060401010101" pitchFamily="34" charset="-79"/>
              <a:cs typeface="David" panose="020E0502060401010101" pitchFamily="34" charset="-79"/>
            </a:rPr>
            <a:t>הג'יקסו</a:t>
          </a:r>
          <a:endParaRPr lang="en-US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B6D3F7ED-9483-47FF-9ACE-2B1A5A70B4CD}" type="parTrans" cxnId="{927952BA-99EC-4771-9DB6-3DC1174F1CD1}">
      <dgm:prSet/>
      <dgm:spPr/>
      <dgm:t>
        <a:bodyPr/>
        <a:lstStyle/>
        <a:p>
          <a:endParaRPr lang="en-US"/>
        </a:p>
      </dgm:t>
    </dgm:pt>
    <dgm:pt modelId="{625AA731-A83F-41FC-9435-785A248D750B}" type="sibTrans" cxnId="{927952BA-99EC-4771-9DB6-3DC1174F1CD1}">
      <dgm:prSet/>
      <dgm:spPr/>
      <dgm:t>
        <a:bodyPr/>
        <a:lstStyle/>
        <a:p>
          <a:endParaRPr lang="en-US"/>
        </a:p>
      </dgm:t>
    </dgm:pt>
    <dgm:pt modelId="{D1B8C6BF-1ED0-412B-AA09-0997936E14DB}">
      <dgm:prSet phldrT="[Text]" custT="1"/>
      <dgm:spPr/>
      <dgm:t>
        <a:bodyPr/>
        <a:lstStyle/>
        <a:p>
          <a:r>
            <a:rPr lang="he-IL" sz="2800" b="1" dirty="0" smtClean="0">
              <a:latin typeface="David" panose="020E0502060401010101" pitchFamily="34" charset="-79"/>
              <a:cs typeface="David" panose="020E0502060401010101" pitchFamily="34" charset="-79"/>
            </a:rPr>
            <a:t>הנאה</a:t>
          </a:r>
          <a:endParaRPr lang="en-US" sz="1800" b="1" dirty="0">
            <a:latin typeface="David" panose="020E0502060401010101" pitchFamily="34" charset="-79"/>
            <a:cs typeface="David" panose="020E0502060401010101" pitchFamily="34" charset="-79"/>
          </a:endParaRPr>
        </a:p>
      </dgm:t>
    </dgm:pt>
    <dgm:pt modelId="{76CB49B8-FF6D-4CE2-A582-98A0003DA482}" type="parTrans" cxnId="{7C307445-BE47-4EDC-A875-D2F22E4E8EAB}">
      <dgm:prSet/>
      <dgm:spPr/>
      <dgm:t>
        <a:bodyPr/>
        <a:lstStyle/>
        <a:p>
          <a:endParaRPr lang="en-US"/>
        </a:p>
      </dgm:t>
    </dgm:pt>
    <dgm:pt modelId="{51C60B58-1E96-493A-8950-6AAD0CB3D846}" type="sibTrans" cxnId="{7C307445-BE47-4EDC-A875-D2F22E4E8EAB}">
      <dgm:prSet/>
      <dgm:spPr/>
      <dgm:t>
        <a:bodyPr/>
        <a:lstStyle/>
        <a:p>
          <a:endParaRPr lang="en-US"/>
        </a:p>
      </dgm:t>
    </dgm:pt>
    <dgm:pt modelId="{58F20ACD-1DF5-4050-943E-5645740C3849}" type="pres">
      <dgm:prSet presAssocID="{49D4CED9-5281-4CE2-9D4E-795D05243AA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F24A85E-6C70-4941-B364-06F884E3B3DE}" type="pres">
      <dgm:prSet presAssocID="{606BD96E-DA3A-4024-AB7F-C4553BC1C365}" presName="composite" presStyleCnt="0"/>
      <dgm:spPr/>
    </dgm:pt>
    <dgm:pt modelId="{5CA91183-C431-4ECA-BFC6-80E5C355447D}" type="pres">
      <dgm:prSet presAssocID="{606BD96E-DA3A-4024-AB7F-C4553BC1C365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A2A0D-0398-4DE1-96AB-D73F1B0234BB}" type="pres">
      <dgm:prSet presAssocID="{606BD96E-DA3A-4024-AB7F-C4553BC1C365}" presName="Image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0D33773D-83C0-442C-90F6-092DEC4A0FC1}" type="pres">
      <dgm:prSet presAssocID="{606BD96E-DA3A-4024-AB7F-C4553BC1C365}" presName="ChildText" presStyleLbl="fgAcc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E3D311-6DFB-4BAC-8033-D231AD97E76A}" type="pres">
      <dgm:prSet presAssocID="{4F220D0D-D9C5-4337-BB2E-85A64F723503}" presName="sibTrans" presStyleCnt="0"/>
      <dgm:spPr/>
    </dgm:pt>
    <dgm:pt modelId="{8845CF72-92BB-4B33-AF1A-0279BE5696D3}" type="pres">
      <dgm:prSet presAssocID="{1DB5E89F-0A97-4CC0-A3DB-8EE242916EEF}" presName="composite" presStyleCnt="0"/>
      <dgm:spPr/>
    </dgm:pt>
    <dgm:pt modelId="{BD7A5458-BC19-416A-88EE-E4C899AB3C2B}" type="pres">
      <dgm:prSet presAssocID="{1DB5E89F-0A97-4CC0-A3DB-8EE242916EEF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681348-624C-40D0-BABA-C3BDA4DB8B37}" type="pres">
      <dgm:prSet presAssocID="{1DB5E89F-0A97-4CC0-A3DB-8EE242916EEF}" presName="Image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987EDB5-C66B-41CB-8E94-2F98020C316A}" type="pres">
      <dgm:prSet presAssocID="{1DB5E89F-0A97-4CC0-A3DB-8EE242916EEF}" presName="ChildText" presStyleLbl="fgAcc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CF0F8-E1B7-4ADD-976E-C74FE15A36EE}" type="pres">
      <dgm:prSet presAssocID="{C8DD5F99-46BF-43CF-A6FD-33128286DF5F}" presName="sibTrans" presStyleCnt="0"/>
      <dgm:spPr/>
    </dgm:pt>
    <dgm:pt modelId="{14C81973-A0AA-4C10-8D3C-38A299F0BB27}" type="pres">
      <dgm:prSet presAssocID="{DB7F38E3-7A5C-4AB2-AF75-D50360CEF92D}" presName="composite" presStyleCnt="0"/>
      <dgm:spPr/>
    </dgm:pt>
    <dgm:pt modelId="{5A474723-3C06-4D69-AB4D-7DCECB549B2F}" type="pres">
      <dgm:prSet presAssocID="{DB7F38E3-7A5C-4AB2-AF75-D50360CEF92D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8D61EA-66A6-4F52-9B09-40FB2559E9E2}" type="pres">
      <dgm:prSet presAssocID="{DB7F38E3-7A5C-4AB2-AF75-D50360CEF92D}" presName="Image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07BE89DD-DA54-476B-915B-0966643005E0}" type="pres">
      <dgm:prSet presAssocID="{DB7F38E3-7A5C-4AB2-AF75-D50360CEF92D}" presName="ChildText" presStyleLbl="fgAcc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FBF60D-FF13-4ACB-B720-F9548960A113}" type="pres">
      <dgm:prSet presAssocID="{2E93BACB-5981-4575-B708-DAB70A7C0255}" presName="sibTrans" presStyleCnt="0"/>
      <dgm:spPr/>
    </dgm:pt>
    <dgm:pt modelId="{820E956F-E96E-4226-B1A8-812E5BBFCF9F}" type="pres">
      <dgm:prSet presAssocID="{D1B8C6BF-1ED0-412B-AA09-0997936E14DB}" presName="composite" presStyleCnt="0"/>
      <dgm:spPr/>
    </dgm:pt>
    <dgm:pt modelId="{C57B2002-E2A7-48E1-A707-8175F3194FE8}" type="pres">
      <dgm:prSet presAssocID="{D1B8C6BF-1ED0-412B-AA09-0997936E14DB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AEC63B-E204-47B1-A3AE-0CF1694E9928}" type="pres">
      <dgm:prSet presAssocID="{D1B8C6BF-1ED0-412B-AA09-0997936E14DB}" presName="Image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4C5D353D-5BE3-4EB6-B226-1BE477E70122}" type="pres">
      <dgm:prSet presAssocID="{D1B8C6BF-1ED0-412B-AA09-0997936E14DB}" presName="ChildText" presStyleLbl="fgAcc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02BC9E-E33D-417C-9C1E-C4D38D34EA09}" type="presOf" srcId="{1DB5E89F-0A97-4CC0-A3DB-8EE242916EEF}" destId="{BD7A5458-BC19-416A-88EE-E4C899AB3C2B}" srcOrd="0" destOrd="0" presId="urn:microsoft.com/office/officeart/2008/layout/TitledPictureBlocks"/>
    <dgm:cxn modelId="{FE2F01DD-52D5-4058-9E7A-6EF49B2636CC}" srcId="{49D4CED9-5281-4CE2-9D4E-795D05243AAA}" destId="{DB7F38E3-7A5C-4AB2-AF75-D50360CEF92D}" srcOrd="2" destOrd="0" parTransId="{4D9DCF54-5C31-4619-B7BE-64693E187ECA}" sibTransId="{2E93BACB-5981-4575-B708-DAB70A7C0255}"/>
    <dgm:cxn modelId="{C5E859E9-5C51-4D62-B5C3-6FF1D0370D83}" type="presOf" srcId="{976F5CFC-DFFA-4B12-81B3-11409E4F7B21}" destId="{4C5D353D-5BE3-4EB6-B226-1BE477E70122}" srcOrd="0" destOrd="0" presId="urn:microsoft.com/office/officeart/2008/layout/TitledPictureBlocks"/>
    <dgm:cxn modelId="{EDAECD76-967C-4BCE-B24E-3ACE6256B68C}" type="presOf" srcId="{49D4CED9-5281-4CE2-9D4E-795D05243AAA}" destId="{58F20ACD-1DF5-4050-943E-5645740C3849}" srcOrd="0" destOrd="0" presId="urn:microsoft.com/office/officeart/2008/layout/TitledPictureBlocks"/>
    <dgm:cxn modelId="{4E247325-667A-4AEB-92B8-A9A73949D47E}" srcId="{49D4CED9-5281-4CE2-9D4E-795D05243AAA}" destId="{606BD96E-DA3A-4024-AB7F-C4553BC1C365}" srcOrd="0" destOrd="0" parTransId="{F70C5D8D-8F4C-4107-B2F0-6DFEFE1FA19A}" sibTransId="{4F220D0D-D9C5-4337-BB2E-85A64F723503}"/>
    <dgm:cxn modelId="{1FD4F1F3-DD0C-4BB9-B000-FABB218ABB17}" srcId="{49D4CED9-5281-4CE2-9D4E-795D05243AAA}" destId="{1DB5E89F-0A97-4CC0-A3DB-8EE242916EEF}" srcOrd="1" destOrd="0" parTransId="{21C41AEE-8E30-42D7-962C-F68C115B7387}" sibTransId="{C8DD5F99-46BF-43CF-A6FD-33128286DF5F}"/>
    <dgm:cxn modelId="{BF5F4ECC-55AD-493D-ADCC-63706AAB12E6}" type="presOf" srcId="{098877C3-0E68-405D-A94D-7300D0F79C53}" destId="{07BE89DD-DA54-476B-915B-0966643005E0}" srcOrd="0" destOrd="0" presId="urn:microsoft.com/office/officeart/2008/layout/TitledPictureBlocks"/>
    <dgm:cxn modelId="{69D7231A-D034-444A-9495-285520B6C4A9}" srcId="{606BD96E-DA3A-4024-AB7F-C4553BC1C365}" destId="{5F09DBC2-9C8D-4398-84A1-FF839EC9812E}" srcOrd="0" destOrd="0" parTransId="{287427CA-877A-4843-B52B-D548A03FBBE0}" sibTransId="{98876B20-10DC-4D02-9DED-63D36E70E997}"/>
    <dgm:cxn modelId="{F73F933D-ED42-43B9-AFD5-E1EC596ABC58}" type="presOf" srcId="{120BDE66-FBDD-49EE-9E50-33EF79232DA4}" destId="{2987EDB5-C66B-41CB-8E94-2F98020C316A}" srcOrd="0" destOrd="0" presId="urn:microsoft.com/office/officeart/2008/layout/TitledPictureBlocks"/>
    <dgm:cxn modelId="{C10E9153-DB40-499F-84BA-91B9209AD486}" type="presOf" srcId="{5F09DBC2-9C8D-4398-84A1-FF839EC9812E}" destId="{0D33773D-83C0-442C-90F6-092DEC4A0FC1}" srcOrd="0" destOrd="0" presId="urn:microsoft.com/office/officeart/2008/layout/TitledPictureBlocks"/>
    <dgm:cxn modelId="{5E93D085-DE33-4AEA-9B57-B5BB6ED81765}" type="presOf" srcId="{D1B8C6BF-1ED0-412B-AA09-0997936E14DB}" destId="{C57B2002-E2A7-48E1-A707-8175F3194FE8}" srcOrd="0" destOrd="0" presId="urn:microsoft.com/office/officeart/2008/layout/TitledPictureBlocks"/>
    <dgm:cxn modelId="{7C307445-BE47-4EDC-A875-D2F22E4E8EAB}" srcId="{49D4CED9-5281-4CE2-9D4E-795D05243AAA}" destId="{D1B8C6BF-1ED0-412B-AA09-0997936E14DB}" srcOrd="3" destOrd="0" parTransId="{76CB49B8-FF6D-4CE2-A582-98A0003DA482}" sibTransId="{51C60B58-1E96-493A-8950-6AAD0CB3D846}"/>
    <dgm:cxn modelId="{927952BA-99EC-4771-9DB6-3DC1174F1CD1}" srcId="{D1B8C6BF-1ED0-412B-AA09-0997936E14DB}" destId="{976F5CFC-DFFA-4B12-81B3-11409E4F7B21}" srcOrd="0" destOrd="0" parTransId="{B6D3F7ED-9483-47FF-9ACE-2B1A5A70B4CD}" sibTransId="{625AA731-A83F-41FC-9435-785A248D750B}"/>
    <dgm:cxn modelId="{6BF095DD-08AB-4F9F-92A2-0E182AF978BC}" type="presOf" srcId="{606BD96E-DA3A-4024-AB7F-C4553BC1C365}" destId="{5CA91183-C431-4ECA-BFC6-80E5C355447D}" srcOrd="0" destOrd="0" presId="urn:microsoft.com/office/officeart/2008/layout/TitledPictureBlocks"/>
    <dgm:cxn modelId="{F9F7D3D5-5388-4665-BAEE-547D06A3DA74}" srcId="{DB7F38E3-7A5C-4AB2-AF75-D50360CEF92D}" destId="{098877C3-0E68-405D-A94D-7300D0F79C53}" srcOrd="0" destOrd="0" parTransId="{83A8D59D-700F-4F83-95EB-FAF55319431C}" sibTransId="{132056A1-CED2-47C8-8AF6-A928C940AC6F}"/>
    <dgm:cxn modelId="{550AFB68-211F-4F40-8379-A83BE8C4E267}" type="presOf" srcId="{DB7F38E3-7A5C-4AB2-AF75-D50360CEF92D}" destId="{5A474723-3C06-4D69-AB4D-7DCECB549B2F}" srcOrd="0" destOrd="0" presId="urn:microsoft.com/office/officeart/2008/layout/TitledPictureBlocks"/>
    <dgm:cxn modelId="{9A31AE5A-7ED8-4759-8195-DEF6C90798A9}" srcId="{1DB5E89F-0A97-4CC0-A3DB-8EE242916EEF}" destId="{120BDE66-FBDD-49EE-9E50-33EF79232DA4}" srcOrd="0" destOrd="0" parTransId="{1B36EFCE-913D-4241-A914-1B0359735229}" sibTransId="{3C9A5824-42C3-4BEA-8317-C25EE886B383}"/>
    <dgm:cxn modelId="{F21E8D71-DA42-492F-B0BA-11D8936F3275}" type="presParOf" srcId="{58F20ACD-1DF5-4050-943E-5645740C3849}" destId="{0F24A85E-6C70-4941-B364-06F884E3B3DE}" srcOrd="0" destOrd="0" presId="urn:microsoft.com/office/officeart/2008/layout/TitledPictureBlocks"/>
    <dgm:cxn modelId="{D9BB091A-C147-4AFB-8763-63211A6AD1A1}" type="presParOf" srcId="{0F24A85E-6C70-4941-B364-06F884E3B3DE}" destId="{5CA91183-C431-4ECA-BFC6-80E5C355447D}" srcOrd="0" destOrd="0" presId="urn:microsoft.com/office/officeart/2008/layout/TitledPictureBlocks"/>
    <dgm:cxn modelId="{62EA468C-5B5C-4883-AD75-B8E79EEC185F}" type="presParOf" srcId="{0F24A85E-6C70-4941-B364-06F884E3B3DE}" destId="{C7CA2A0D-0398-4DE1-96AB-D73F1B0234BB}" srcOrd="1" destOrd="0" presId="urn:microsoft.com/office/officeart/2008/layout/TitledPictureBlocks"/>
    <dgm:cxn modelId="{AD1C2E52-1293-4F63-A570-3682C0478570}" type="presParOf" srcId="{0F24A85E-6C70-4941-B364-06F884E3B3DE}" destId="{0D33773D-83C0-442C-90F6-092DEC4A0FC1}" srcOrd="2" destOrd="0" presId="urn:microsoft.com/office/officeart/2008/layout/TitledPictureBlocks"/>
    <dgm:cxn modelId="{26F79166-C876-43A6-99D5-90E91A01131E}" type="presParOf" srcId="{58F20ACD-1DF5-4050-943E-5645740C3849}" destId="{01E3D311-6DFB-4BAC-8033-D231AD97E76A}" srcOrd="1" destOrd="0" presId="urn:microsoft.com/office/officeart/2008/layout/TitledPictureBlocks"/>
    <dgm:cxn modelId="{FBE7050D-922D-4F82-BB4B-A2D660FEA18F}" type="presParOf" srcId="{58F20ACD-1DF5-4050-943E-5645740C3849}" destId="{8845CF72-92BB-4B33-AF1A-0279BE5696D3}" srcOrd="2" destOrd="0" presId="urn:microsoft.com/office/officeart/2008/layout/TitledPictureBlocks"/>
    <dgm:cxn modelId="{6FE58D55-D39C-4BA8-BCE2-1A30F57E1634}" type="presParOf" srcId="{8845CF72-92BB-4B33-AF1A-0279BE5696D3}" destId="{BD7A5458-BC19-416A-88EE-E4C899AB3C2B}" srcOrd="0" destOrd="0" presId="urn:microsoft.com/office/officeart/2008/layout/TitledPictureBlocks"/>
    <dgm:cxn modelId="{731FE323-F160-46F0-975F-3E441C7D4AF5}" type="presParOf" srcId="{8845CF72-92BB-4B33-AF1A-0279BE5696D3}" destId="{D2681348-624C-40D0-BABA-C3BDA4DB8B37}" srcOrd="1" destOrd="0" presId="urn:microsoft.com/office/officeart/2008/layout/TitledPictureBlocks"/>
    <dgm:cxn modelId="{0828948D-1BA8-4953-B003-7250E376D938}" type="presParOf" srcId="{8845CF72-92BB-4B33-AF1A-0279BE5696D3}" destId="{2987EDB5-C66B-41CB-8E94-2F98020C316A}" srcOrd="2" destOrd="0" presId="urn:microsoft.com/office/officeart/2008/layout/TitledPictureBlocks"/>
    <dgm:cxn modelId="{6B5CCE77-288F-4D4F-AD3F-D6969BF7636F}" type="presParOf" srcId="{58F20ACD-1DF5-4050-943E-5645740C3849}" destId="{CCCCF0F8-E1B7-4ADD-976E-C74FE15A36EE}" srcOrd="3" destOrd="0" presId="urn:microsoft.com/office/officeart/2008/layout/TitledPictureBlocks"/>
    <dgm:cxn modelId="{AB4832A2-9C2E-4D30-84A8-3C692FAAFAB3}" type="presParOf" srcId="{58F20ACD-1DF5-4050-943E-5645740C3849}" destId="{14C81973-A0AA-4C10-8D3C-38A299F0BB27}" srcOrd="4" destOrd="0" presId="urn:microsoft.com/office/officeart/2008/layout/TitledPictureBlocks"/>
    <dgm:cxn modelId="{1886351A-DE23-465B-BF7E-B224DB12BF15}" type="presParOf" srcId="{14C81973-A0AA-4C10-8D3C-38A299F0BB27}" destId="{5A474723-3C06-4D69-AB4D-7DCECB549B2F}" srcOrd="0" destOrd="0" presId="urn:microsoft.com/office/officeart/2008/layout/TitledPictureBlocks"/>
    <dgm:cxn modelId="{5E77C2FA-F9D7-448B-8397-8B703D240C13}" type="presParOf" srcId="{14C81973-A0AA-4C10-8D3C-38A299F0BB27}" destId="{1A8D61EA-66A6-4F52-9B09-40FB2559E9E2}" srcOrd="1" destOrd="0" presId="urn:microsoft.com/office/officeart/2008/layout/TitledPictureBlocks"/>
    <dgm:cxn modelId="{6EEF9F70-0E63-4AF2-8726-02EE1ACF4AC5}" type="presParOf" srcId="{14C81973-A0AA-4C10-8D3C-38A299F0BB27}" destId="{07BE89DD-DA54-476B-915B-0966643005E0}" srcOrd="2" destOrd="0" presId="urn:microsoft.com/office/officeart/2008/layout/TitledPictureBlocks"/>
    <dgm:cxn modelId="{DDDDDCFD-3479-4B05-8C1D-FA184CF859B0}" type="presParOf" srcId="{58F20ACD-1DF5-4050-943E-5645740C3849}" destId="{5CFBF60D-FF13-4ACB-B720-F9548960A113}" srcOrd="5" destOrd="0" presId="urn:microsoft.com/office/officeart/2008/layout/TitledPictureBlocks"/>
    <dgm:cxn modelId="{DB838F5D-E661-4510-B823-CD2FA0EFBF63}" type="presParOf" srcId="{58F20ACD-1DF5-4050-943E-5645740C3849}" destId="{820E956F-E96E-4226-B1A8-812E5BBFCF9F}" srcOrd="6" destOrd="0" presId="urn:microsoft.com/office/officeart/2008/layout/TitledPictureBlocks"/>
    <dgm:cxn modelId="{D2CA4F46-6EEB-4AD5-9FF0-7CB39E2BB575}" type="presParOf" srcId="{820E956F-E96E-4226-B1A8-812E5BBFCF9F}" destId="{C57B2002-E2A7-48E1-A707-8175F3194FE8}" srcOrd="0" destOrd="0" presId="urn:microsoft.com/office/officeart/2008/layout/TitledPictureBlocks"/>
    <dgm:cxn modelId="{CA5A5163-D859-4B64-B681-C7DFB5ECD730}" type="presParOf" srcId="{820E956F-E96E-4226-B1A8-812E5BBFCF9F}" destId="{BBAEC63B-E204-47B1-A3AE-0CF1694E9928}" srcOrd="1" destOrd="0" presId="urn:microsoft.com/office/officeart/2008/layout/TitledPictureBlocks"/>
    <dgm:cxn modelId="{62752D16-BCD7-41F7-8620-DE5A611B491C}" type="presParOf" srcId="{820E956F-E96E-4226-B1A8-812E5BBFCF9F}" destId="{4C5D353D-5BE3-4EB6-B226-1BE477E70122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5E2036-A07A-4369-9E88-19124316C652}">
      <dsp:nvSpPr>
        <dsp:cNvPr id="0" name=""/>
        <dsp:cNvSpPr/>
      </dsp:nvSpPr>
      <dsp:spPr>
        <a:xfrm>
          <a:off x="1229368" y="249610"/>
          <a:ext cx="6108927" cy="374595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4E67FA-282C-41F2-A9AA-F1D8FC3E9E84}">
      <dsp:nvSpPr>
        <dsp:cNvPr id="0" name=""/>
        <dsp:cNvSpPr/>
      </dsp:nvSpPr>
      <dsp:spPr>
        <a:xfrm>
          <a:off x="1773015" y="3832245"/>
          <a:ext cx="5687272" cy="21099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0" numCol="1" spcCol="1270" anchor="t" anchorCtr="0">
          <a:noAutofit/>
        </a:bodyPr>
        <a:lstStyle/>
        <a:p>
          <a:pPr lvl="0" algn="ct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6500" kern="1200" dirty="0" smtClean="0"/>
            <a:t>המדרגות</a:t>
          </a:r>
          <a:endParaRPr lang="he-IL" sz="6500" kern="1200" dirty="0"/>
        </a:p>
      </dsp:txBody>
      <dsp:txXfrm>
        <a:off x="1773015" y="3832245"/>
        <a:ext cx="5687272" cy="2109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FA140-B2ED-466C-AF8F-C1CC9588EA3B}">
      <dsp:nvSpPr>
        <dsp:cNvPr id="0" name=""/>
        <dsp:cNvSpPr/>
      </dsp:nvSpPr>
      <dsp:spPr>
        <a:xfrm>
          <a:off x="1798" y="1196749"/>
          <a:ext cx="2853931" cy="1966358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008" r="27008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1B796F-55BA-4C69-9F0B-28FABFF22ADE}">
      <dsp:nvSpPr>
        <dsp:cNvPr id="0" name=""/>
        <dsp:cNvSpPr/>
      </dsp:nvSpPr>
      <dsp:spPr>
        <a:xfrm>
          <a:off x="1798" y="3163108"/>
          <a:ext cx="2853931" cy="1058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0" numCol="1" spcCol="1270" anchor="t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kern="1200" dirty="0" smtClean="0"/>
            <a:t>תלמיד בונה חידון</a:t>
          </a:r>
          <a:endParaRPr lang="he-IL" sz="3100" kern="1200" dirty="0"/>
        </a:p>
      </dsp:txBody>
      <dsp:txXfrm>
        <a:off x="1798" y="3163108"/>
        <a:ext cx="2853931" cy="1058808"/>
      </dsp:txXfrm>
    </dsp:sp>
    <dsp:sp modelId="{1795DCB4-E500-4340-9176-EF05190F6B81}">
      <dsp:nvSpPr>
        <dsp:cNvPr id="0" name=""/>
        <dsp:cNvSpPr/>
      </dsp:nvSpPr>
      <dsp:spPr>
        <a:xfrm rot="10800000">
          <a:off x="3141243" y="1196749"/>
          <a:ext cx="2853931" cy="1966358"/>
        </a:xfrm>
        <a:prstGeom prst="round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621" b="1621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C641C0-344F-4E20-9D55-7B254221AB11}">
      <dsp:nvSpPr>
        <dsp:cNvPr id="0" name=""/>
        <dsp:cNvSpPr/>
      </dsp:nvSpPr>
      <dsp:spPr>
        <a:xfrm>
          <a:off x="3141243" y="3163108"/>
          <a:ext cx="2853931" cy="1058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0" numCol="1" spcCol="1270" anchor="t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kern="1200" dirty="0" smtClean="0"/>
            <a:t>כיתה הפוכה</a:t>
          </a:r>
          <a:endParaRPr lang="he-IL" sz="3100" kern="1200" dirty="0"/>
        </a:p>
      </dsp:txBody>
      <dsp:txXfrm>
        <a:off x="3141243" y="3163108"/>
        <a:ext cx="2853931" cy="1058808"/>
      </dsp:txXfrm>
    </dsp:sp>
    <dsp:sp modelId="{56593E83-2332-4ADA-9279-0C8797732EAB}">
      <dsp:nvSpPr>
        <dsp:cNvPr id="0" name=""/>
        <dsp:cNvSpPr/>
      </dsp:nvSpPr>
      <dsp:spPr>
        <a:xfrm>
          <a:off x="6280687" y="1196749"/>
          <a:ext cx="2853931" cy="1966358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034" r="27034"/>
          </a:stretch>
        </a:blip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B455F1-27D1-4D79-ABC2-A3941E06F9CD}">
      <dsp:nvSpPr>
        <dsp:cNvPr id="0" name=""/>
        <dsp:cNvSpPr/>
      </dsp:nvSpPr>
      <dsp:spPr>
        <a:xfrm>
          <a:off x="6280687" y="3163108"/>
          <a:ext cx="2853931" cy="1058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0" numCol="1" spcCol="1270" anchor="t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3100" kern="1200" dirty="0" smtClean="0"/>
            <a:t>בחן את המורה</a:t>
          </a:r>
          <a:endParaRPr lang="he-IL" sz="3100" kern="1200" dirty="0"/>
        </a:p>
      </dsp:txBody>
      <dsp:txXfrm>
        <a:off x="6280687" y="3163108"/>
        <a:ext cx="2853931" cy="1058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A2A0D-0398-4DE1-96AB-D73F1B0234BB}">
      <dsp:nvSpPr>
        <dsp:cNvPr id="0" name=""/>
        <dsp:cNvSpPr/>
      </dsp:nvSpPr>
      <dsp:spPr>
        <a:xfrm>
          <a:off x="49" y="1497218"/>
          <a:ext cx="1920569" cy="16272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3773D-83C0-442C-90F6-092DEC4A0FC1}">
      <dsp:nvSpPr>
        <dsp:cNvPr id="0" name=""/>
        <dsp:cNvSpPr/>
      </dsp:nvSpPr>
      <dsp:spPr>
        <a:xfrm>
          <a:off x="1664869" y="1724937"/>
          <a:ext cx="910705" cy="94786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900" kern="1200" dirty="0" smtClean="0">
              <a:latin typeface="David" panose="020E0502060401010101" pitchFamily="34" charset="-79"/>
              <a:cs typeface="David" panose="020E0502060401010101" pitchFamily="34" charset="-79"/>
            </a:rPr>
            <a:t>מקום לתיקון</a:t>
          </a:r>
          <a:endParaRPr lang="en-US" sz="19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1691543" y="1751611"/>
        <a:ext cx="857357" cy="894517"/>
      </dsp:txXfrm>
    </dsp:sp>
    <dsp:sp modelId="{5CA91183-C431-4ECA-BFC6-80E5C355447D}">
      <dsp:nvSpPr>
        <dsp:cNvPr id="0" name=""/>
        <dsp:cNvSpPr/>
      </dsp:nvSpPr>
      <dsp:spPr>
        <a:xfrm>
          <a:off x="49" y="1186929"/>
          <a:ext cx="1920569" cy="2802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800" b="1" kern="1200" dirty="0" smtClean="0">
              <a:latin typeface="David" panose="020E0502060401010101" pitchFamily="34" charset="-79"/>
              <a:cs typeface="David" panose="020E0502060401010101" pitchFamily="34" charset="-79"/>
            </a:rPr>
            <a:t>נתינת מקום לטעות</a:t>
          </a:r>
          <a:endParaRPr lang="en-US" sz="1800" b="1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49" y="1186929"/>
        <a:ext cx="1920569" cy="280212"/>
      </dsp:txXfrm>
    </dsp:sp>
    <dsp:sp modelId="{D2681348-624C-40D0-BABA-C3BDA4DB8B37}">
      <dsp:nvSpPr>
        <dsp:cNvPr id="0" name=""/>
        <dsp:cNvSpPr/>
      </dsp:nvSpPr>
      <dsp:spPr>
        <a:xfrm>
          <a:off x="3115161" y="1497218"/>
          <a:ext cx="1920569" cy="162728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7EDB5-C66B-41CB-8E94-2F98020C316A}">
      <dsp:nvSpPr>
        <dsp:cNvPr id="0" name=""/>
        <dsp:cNvSpPr/>
      </dsp:nvSpPr>
      <dsp:spPr>
        <a:xfrm>
          <a:off x="4779981" y="1724937"/>
          <a:ext cx="910705" cy="94786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900" kern="1200" dirty="0" smtClean="0">
              <a:latin typeface="David" panose="020E0502060401010101" pitchFamily="34" charset="-79"/>
              <a:cs typeface="David" panose="020E0502060401010101" pitchFamily="34" charset="-79"/>
            </a:rPr>
            <a:t>שורות נוספות במבחן</a:t>
          </a:r>
          <a:endParaRPr lang="en-US" sz="19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4806655" y="1751611"/>
        <a:ext cx="857357" cy="894517"/>
      </dsp:txXfrm>
    </dsp:sp>
    <dsp:sp modelId="{BD7A5458-BC19-416A-88EE-E4C899AB3C2B}">
      <dsp:nvSpPr>
        <dsp:cNvPr id="0" name=""/>
        <dsp:cNvSpPr/>
      </dsp:nvSpPr>
      <dsp:spPr>
        <a:xfrm>
          <a:off x="3115161" y="1186929"/>
          <a:ext cx="1920569" cy="2802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 smtClean="0">
              <a:latin typeface="David" panose="020E0502060401010101" pitchFamily="34" charset="-79"/>
              <a:cs typeface="David" panose="020E0502060401010101" pitchFamily="34" charset="-79"/>
            </a:rPr>
            <a:t>הבנה</a:t>
          </a:r>
          <a:endParaRPr lang="en-US" sz="2800" b="1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3115161" y="1186929"/>
        <a:ext cx="1920569" cy="280212"/>
      </dsp:txXfrm>
    </dsp:sp>
    <dsp:sp modelId="{1A8D61EA-66A6-4F52-9B09-40FB2559E9E2}">
      <dsp:nvSpPr>
        <dsp:cNvPr id="0" name=""/>
        <dsp:cNvSpPr/>
      </dsp:nvSpPr>
      <dsp:spPr>
        <a:xfrm>
          <a:off x="6230273" y="1497218"/>
          <a:ext cx="1920569" cy="16272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E89DD-DA54-476B-915B-0966643005E0}">
      <dsp:nvSpPr>
        <dsp:cNvPr id="0" name=""/>
        <dsp:cNvSpPr/>
      </dsp:nvSpPr>
      <dsp:spPr>
        <a:xfrm>
          <a:off x="7895092" y="1724937"/>
          <a:ext cx="910705" cy="94786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900" kern="1200" dirty="0" smtClean="0">
              <a:latin typeface="David" panose="020E0502060401010101" pitchFamily="34" charset="-79"/>
              <a:cs typeface="David" panose="020E0502060401010101" pitchFamily="34" charset="-79"/>
            </a:rPr>
            <a:t>שיטת הבחירה הכפויה</a:t>
          </a:r>
          <a:endParaRPr lang="en-US" sz="19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7921766" y="1751611"/>
        <a:ext cx="857357" cy="894517"/>
      </dsp:txXfrm>
    </dsp:sp>
    <dsp:sp modelId="{5A474723-3C06-4D69-AB4D-7DCECB549B2F}">
      <dsp:nvSpPr>
        <dsp:cNvPr id="0" name=""/>
        <dsp:cNvSpPr/>
      </dsp:nvSpPr>
      <dsp:spPr>
        <a:xfrm>
          <a:off x="6230273" y="1186929"/>
          <a:ext cx="1920569" cy="2802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 smtClean="0">
              <a:latin typeface="David" panose="020E0502060401010101" pitchFamily="34" charset="-79"/>
              <a:cs typeface="David" panose="020E0502060401010101" pitchFamily="34" charset="-79"/>
            </a:rPr>
            <a:t>ציפיות</a:t>
          </a:r>
          <a:endParaRPr lang="en-US" sz="1600" b="1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6230273" y="1186929"/>
        <a:ext cx="1920569" cy="280212"/>
      </dsp:txXfrm>
    </dsp:sp>
    <dsp:sp modelId="{BBAEC63B-E204-47B1-A3AE-0CF1694E9928}">
      <dsp:nvSpPr>
        <dsp:cNvPr id="0" name=""/>
        <dsp:cNvSpPr/>
      </dsp:nvSpPr>
      <dsp:spPr>
        <a:xfrm>
          <a:off x="9345384" y="1497218"/>
          <a:ext cx="1920569" cy="162728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D353D-5BE3-4EB6-B226-1BE477E70122}">
      <dsp:nvSpPr>
        <dsp:cNvPr id="0" name=""/>
        <dsp:cNvSpPr/>
      </dsp:nvSpPr>
      <dsp:spPr>
        <a:xfrm>
          <a:off x="11010204" y="1724937"/>
          <a:ext cx="910705" cy="947865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900" kern="1200" dirty="0" smtClean="0">
              <a:latin typeface="David" panose="020E0502060401010101" pitchFamily="34" charset="-79"/>
              <a:cs typeface="David" panose="020E0502060401010101" pitchFamily="34" charset="-79"/>
            </a:rPr>
            <a:t>הוראה בשיטת </a:t>
          </a:r>
          <a:r>
            <a:rPr lang="he-IL" sz="1900" kern="1200" dirty="0" err="1" smtClean="0">
              <a:latin typeface="David" panose="020E0502060401010101" pitchFamily="34" charset="-79"/>
              <a:cs typeface="David" panose="020E0502060401010101" pitchFamily="34" charset="-79"/>
            </a:rPr>
            <a:t>הג'יקסו</a:t>
          </a:r>
          <a:endParaRPr lang="en-US" sz="1900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11036878" y="1751611"/>
        <a:ext cx="857357" cy="894517"/>
      </dsp:txXfrm>
    </dsp:sp>
    <dsp:sp modelId="{C57B2002-E2A7-48E1-A707-8175F3194FE8}">
      <dsp:nvSpPr>
        <dsp:cNvPr id="0" name=""/>
        <dsp:cNvSpPr/>
      </dsp:nvSpPr>
      <dsp:spPr>
        <a:xfrm>
          <a:off x="9345384" y="1186929"/>
          <a:ext cx="1920569" cy="2802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800" b="1" kern="1200" dirty="0" smtClean="0">
              <a:latin typeface="David" panose="020E0502060401010101" pitchFamily="34" charset="-79"/>
              <a:cs typeface="David" panose="020E0502060401010101" pitchFamily="34" charset="-79"/>
            </a:rPr>
            <a:t>הנאה</a:t>
          </a:r>
          <a:endParaRPr lang="en-US" sz="1800" b="1" kern="1200" dirty="0">
            <a:latin typeface="David" panose="020E0502060401010101" pitchFamily="34" charset="-79"/>
            <a:cs typeface="David" panose="020E0502060401010101" pitchFamily="34" charset="-79"/>
          </a:endParaRPr>
        </a:p>
      </dsp:txBody>
      <dsp:txXfrm>
        <a:off x="9345384" y="1186929"/>
        <a:ext cx="1920569" cy="280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A7E1B-F942-4892-B1F0-FD1C476AD5CE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EB8EF-5FED-456C-801C-496EC051D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8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b="1" dirty="0" smtClean="0"/>
              <a:t>את תמונת</a:t>
            </a:r>
            <a:r>
              <a:rPr lang="he-IL" b="1" baseline="0" dirty="0" smtClean="0"/>
              <a:t> הרקע יש להחליף בהתאם לנושא.</a:t>
            </a:r>
          </a:p>
          <a:p>
            <a:pPr algn="r" rtl="1"/>
            <a:endParaRPr lang="he-IL" baseline="0" dirty="0" smtClean="0"/>
          </a:p>
          <a:p>
            <a:pPr algn="r" rtl="1"/>
            <a:r>
              <a:rPr lang="he-IL" baseline="0" dirty="0" smtClean="0"/>
              <a:t>הפונט בו אנחנו משתמשים הוא </a:t>
            </a:r>
            <a:r>
              <a:rPr lang="en-US" baseline="0" dirty="0" err="1" smtClean="0"/>
              <a:t>tahoma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EB8EF-5FED-456C-801C-496EC051DD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3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EB8EF-5FED-456C-801C-496EC051DD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64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ניתן להשאיר לבן או לשים תמונת</a:t>
            </a:r>
            <a:r>
              <a:rPr lang="he-IL" baseline="0" dirty="0" smtClean="0"/>
              <a:t> רגע בהתאם לנושא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EB8EF-5FED-456C-801C-496EC051DD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0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he-IL" sz="1400" dirty="0" smtClean="0">
                <a:solidFill>
                  <a:prstClr val="black"/>
                </a:solidFill>
              </a:rPr>
              <a:t/>
            </a:r>
            <a:br>
              <a:rPr lang="en-US" altLang="he-IL" sz="1400" dirty="0" smtClean="0">
                <a:solidFill>
                  <a:prstClr val="black"/>
                </a:solidFill>
              </a:rPr>
            </a:br>
            <a:endParaRPr lang="he-IL" altLang="he-IL" sz="1400" dirty="0" smtClean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60085-6B08-43DE-AC65-2603DF09D058}" type="slidenum">
              <a:rPr lang="he-IL" altLang="he-IL" smtClean="0"/>
              <a:pPr>
                <a:defRPr/>
              </a:pPr>
              <a:t>4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4262810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he-IL" sz="1400" dirty="0" smtClean="0">
                <a:solidFill>
                  <a:prstClr val="black"/>
                </a:solidFill>
              </a:rPr>
              <a:t/>
            </a:r>
            <a:br>
              <a:rPr lang="en-US" altLang="he-IL" sz="1400" dirty="0" smtClean="0">
                <a:solidFill>
                  <a:prstClr val="black"/>
                </a:solidFill>
              </a:rPr>
            </a:br>
            <a:endParaRPr lang="he-IL" altLang="he-IL" sz="1400" dirty="0" smtClean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460085-6B08-43DE-AC65-2603DF09D058}" type="slidenum">
              <a:rPr lang="he-IL" altLang="he-IL" smtClean="0"/>
              <a:pPr>
                <a:defRPr/>
              </a:pPr>
              <a:t>5</a:t>
            </a:fld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858472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he-IL" dirty="0" smtClean="0"/>
              <a:t>ניתן להשאיר לבן או לשים תמונת</a:t>
            </a:r>
            <a:r>
              <a:rPr lang="he-IL" baseline="0" dirty="0" smtClean="0"/>
              <a:t> רגע בהתאם לנושא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DEB8EF-5FED-456C-801C-496EC051DD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86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e-IL" altLang="he-IL" dirty="0" smtClean="0"/>
              <a:t>מקום לתיקון - אביעד</a:t>
            </a:r>
            <a:endParaRPr lang="en-US" altLang="he-IL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31ACA0-BFBB-4A6A-9448-35D80F354EE7}" type="slidenum">
              <a:rPr lang="he-IL" altLang="he-IL" smtClean="0">
                <a:latin typeface="Calibri" panose="020F0502020204030204" pitchFamily="34" charset="0"/>
              </a:rPr>
              <a:pPr/>
              <a:t>7</a:t>
            </a:fld>
            <a:endParaRPr lang="he-IL" altLang="he-IL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58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DEB8EF-5FED-456C-801C-496EC051DD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8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1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8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44476"/>
            <a:ext cx="11180233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7434" y="1905000"/>
            <a:ext cx="5236633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57434" y="4076700"/>
            <a:ext cx="5236633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20179-980E-46C5-8D3C-9772886D31C8}" type="datetime8">
              <a:rPr lang="he-IL"/>
              <a:pPr>
                <a:defRPr/>
              </a:pPr>
              <a:t>21 ינואר 20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e-IL"/>
              <a:t>פסיפס - פתרונות יצירתיים בהדרכה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2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8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2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88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2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6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2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98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AB046-F363-4991-BE87-342116DB919D}" type="datetimeFigureOut">
              <a:rPr lang="en-US" smtClean="0"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C81E2-3905-4A16-B740-D218315B9B9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438" y="-247890"/>
            <a:ext cx="12684020" cy="71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image" Target="../media/image3.jpg"/><Relationship Id="rId7" Type="http://schemas.openxmlformats.org/officeDocument/2006/relationships/hyperlink" Target="http://www.flickr.com/photos/lwr/4186819397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Numbers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_0nRukBEJg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676103" y="4231827"/>
            <a:ext cx="5515897" cy="923330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he-IL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הוראה דיפרנציאלית</a:t>
            </a:r>
            <a:endParaRPr lang="he-IL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1"/>
            <a:r>
              <a:rPr lang="he-I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תרגול אקטיבי</a:t>
            </a:r>
            <a:endParaRPr lang="he-IL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8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holding, girl&#10;&#10;Description automatically generated">
            <a:extLst>
              <a:ext uri="{FF2B5EF4-FFF2-40B4-BE49-F238E27FC236}">
                <a16:creationId xmlns:a16="http://schemas.microsoft.com/office/drawing/2014/main" id="{D89923E5-BBC8-4907-A641-854C30287C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0" y="784306"/>
            <a:ext cx="12192000" cy="5726262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53923"/>
            <a:ext cx="10515600" cy="670573"/>
          </a:xfr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algn="ctr" eaLnBrk="1" hangingPunct="1"/>
            <a:r>
              <a:rPr lang="he-IL" b="1" dirty="0" err="1">
                <a:solidFill>
                  <a:srgbClr val="F9C010"/>
                </a:solidFill>
                <a:latin typeface="Tahoma" panose="020B0604030504040204" pitchFamily="34" charset="0"/>
                <a:ea typeface="Tahoma" panose="020B0604030504040204" pitchFamily="34" charset="0"/>
                <a:cs typeface="+mn-cs"/>
              </a:rPr>
              <a:t>פתיחידה</a:t>
            </a:r>
            <a:endParaRPr lang="he-IL" b="1" dirty="0">
              <a:solidFill>
                <a:srgbClr val="F9C010"/>
              </a:solidFill>
              <a:latin typeface="Tahoma" panose="020B0604030504040204" pitchFamily="34" charset="0"/>
              <a:ea typeface="Tahoma" panose="020B0604030504040204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9EC42D-33EC-413D-AC2D-FAF3AB29A034}"/>
              </a:ext>
            </a:extLst>
          </p:cNvPr>
          <p:cNvSpPr txBox="1"/>
          <p:nvPr/>
        </p:nvSpPr>
        <p:spPr>
          <a:xfrm>
            <a:off x="125767" y="953630"/>
            <a:ext cx="11940465" cy="36715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בית הספר קיבל תקציב לבנות מתחם חדש.</a:t>
            </a:r>
          </a:p>
          <a:p>
            <a:pPr algn="ctr" rtl="1">
              <a:lnSpc>
                <a:spcPct val="150000"/>
              </a:lnSpc>
            </a:pPr>
            <a:r>
              <a:rPr lang="he-IL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במתחם יהיו 100 חדרים ממוספרים.</a:t>
            </a:r>
          </a:p>
          <a:p>
            <a:pPr algn="ctr" rtl="1">
              <a:lnSpc>
                <a:spcPct val="150000"/>
              </a:lnSpc>
            </a:pPr>
            <a:r>
              <a:rPr lang="he-IL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עליכם הוטל להזמין את הספרות למספור החדרים.</a:t>
            </a:r>
          </a:p>
          <a:p>
            <a:pPr algn="ctr" rtl="1">
              <a:lnSpc>
                <a:spcPct val="150000"/>
              </a:lnSpc>
            </a:pPr>
            <a:r>
              <a:rPr lang="he-IL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כמה ספרות 9 יש להזמין?</a:t>
            </a:r>
            <a:endParaRPr lang="he-IL"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F60F-AACD-42F7-A47B-2E3E424848CE}"/>
              </a:ext>
            </a:extLst>
          </p:cNvPr>
          <p:cNvSpPr txBox="1"/>
          <p:nvPr/>
        </p:nvSpPr>
        <p:spPr>
          <a:xfrm>
            <a:off x="9827491" y="6495226"/>
            <a:ext cx="236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commons.wikimedia.org/wiki/File:Numbers.jp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8038F19-42B4-4906-9F99-78AFCB29CB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556846" y="4243007"/>
            <a:ext cx="1770185" cy="177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F57D4-C391-489E-8489-2E16362C0DAA}"/>
              </a:ext>
            </a:extLst>
          </p:cNvPr>
          <p:cNvSpPr txBox="1"/>
          <p:nvPr/>
        </p:nvSpPr>
        <p:spPr>
          <a:xfrm>
            <a:off x="6140583" y="6573245"/>
            <a:ext cx="36869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7" tooltip="http://www.flickr.com/photos/lwr/4186819397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613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1736" y="-159311"/>
            <a:ext cx="1301959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C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תרגול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F9C0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43695" y="2266990"/>
            <a:ext cx="537721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e-IL" sz="3600" b="1" dirty="0" smtClean="0"/>
              <a:t>שיעורי בית זה חשוב?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0249" y="4268829"/>
            <a:ext cx="3334603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he-IL" sz="4000" b="1" dirty="0" smtClean="0"/>
              <a:t>האם תרגול החומר הלימודי הכרחי?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484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כותרת 1"/>
          <p:cNvSpPr>
            <a:spLocks noGrp="1"/>
          </p:cNvSpPr>
          <p:nvPr>
            <p:ph type="title"/>
          </p:nvPr>
        </p:nvSpPr>
        <p:spPr>
          <a:xfrm>
            <a:off x="611587" y="-170566"/>
            <a:ext cx="10968833" cy="1143000"/>
          </a:xfrm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he-IL" altLang="he-IL" b="1" dirty="0" smtClean="0">
                <a:solidFill>
                  <a:srgbClr val="FFC000"/>
                </a:solidFill>
                <a:latin typeface="David" pitchFamily="34" charset="-79"/>
                <a:cs typeface="David" pitchFamily="34" charset="-79"/>
              </a:rPr>
              <a:t>מוטיבציה</a:t>
            </a:r>
          </a:p>
        </p:txBody>
      </p:sp>
      <p:sp>
        <p:nvSpPr>
          <p:cNvPr id="28" name="Shape 202"/>
          <p:cNvSpPr>
            <a:spLocks noChangeArrowheads="1"/>
          </p:cNvSpPr>
          <p:nvPr/>
        </p:nvSpPr>
        <p:spPr bwMode="auto">
          <a:xfrm>
            <a:off x="-94461" y="-19517"/>
            <a:ext cx="2375714" cy="2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689" rIns="91404" bIns="4568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25000"/>
              <a:buFontTx/>
              <a:buNone/>
            </a:pPr>
            <a:r>
              <a:rPr lang="he-IL" altLang="he-IL" sz="900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תמונות: </a:t>
            </a:r>
            <a:r>
              <a:rPr lang="en-US" altLang="he-IL" sz="900" dirty="0">
                <a:solidFill>
                  <a:srgbClr val="538CD5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google.co.il</a:t>
            </a:r>
            <a:r>
              <a:rPr lang="en-US" altLang="he-IL" sz="900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he-IL" altLang="he-IL" sz="900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</a:t>
            </a:r>
            <a:r>
              <a:rPr lang="he-IL" altLang="he-IL" sz="900" dirty="0">
                <a:solidFill>
                  <a:srgbClr val="538CD5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freedigitalpphotos.net</a:t>
            </a:r>
            <a:r>
              <a:rPr lang="he-IL" altLang="he-IL" sz="900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he-IL" altLang="he-IL" sz="900" dirty="0">
              <a:solidFill>
                <a:srgbClr val="538CD5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3" name="דיאגרמה 2"/>
          <p:cNvGraphicFramePr/>
          <p:nvPr>
            <p:extLst>
              <p:ext uri="{D42A27DB-BD31-4B8C-83A1-F6EECF244321}">
                <p14:modId xmlns:p14="http://schemas.microsoft.com/office/powerpoint/2010/main" val="2459232765"/>
              </p:ext>
            </p:extLst>
          </p:nvPr>
        </p:nvGraphicFramePr>
        <p:xfrm>
          <a:off x="1479352" y="915776"/>
          <a:ext cx="9233303" cy="594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11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כותרת 1"/>
          <p:cNvSpPr>
            <a:spLocks noGrp="1"/>
          </p:cNvSpPr>
          <p:nvPr>
            <p:ph type="title"/>
          </p:nvPr>
        </p:nvSpPr>
        <p:spPr>
          <a:xfrm>
            <a:off x="611587" y="-170566"/>
            <a:ext cx="10968833" cy="1143000"/>
          </a:xfrm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he-IL" altLang="he-IL" b="1" dirty="0" smtClean="0">
                <a:solidFill>
                  <a:srgbClr val="FFC000"/>
                </a:solidFill>
                <a:latin typeface="David" pitchFamily="34" charset="-79"/>
                <a:cs typeface="David" pitchFamily="34" charset="-79"/>
              </a:rPr>
              <a:t>מוטיבציה</a:t>
            </a:r>
          </a:p>
        </p:txBody>
      </p:sp>
      <p:sp>
        <p:nvSpPr>
          <p:cNvPr id="28" name="Shape 202"/>
          <p:cNvSpPr>
            <a:spLocks noChangeArrowheads="1"/>
          </p:cNvSpPr>
          <p:nvPr/>
        </p:nvSpPr>
        <p:spPr bwMode="auto">
          <a:xfrm>
            <a:off x="-94461" y="-19517"/>
            <a:ext cx="2375714" cy="2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4" tIns="45689" rIns="91404" bIns="4568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Pct val="25000"/>
              <a:buFontTx/>
              <a:buNone/>
            </a:pPr>
            <a:r>
              <a:rPr lang="he-IL" altLang="he-IL" sz="900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תמונות: </a:t>
            </a:r>
            <a:r>
              <a:rPr lang="en-US" altLang="he-IL" sz="900" dirty="0">
                <a:solidFill>
                  <a:srgbClr val="538CD5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google.co.il</a:t>
            </a:r>
            <a:r>
              <a:rPr lang="en-US" altLang="he-IL" sz="900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he-IL" altLang="he-IL" sz="900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,</a:t>
            </a:r>
            <a:r>
              <a:rPr lang="he-IL" altLang="he-IL" sz="900" dirty="0">
                <a:solidFill>
                  <a:srgbClr val="538CD5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freedigitalpphotos.net</a:t>
            </a:r>
            <a:r>
              <a:rPr lang="he-IL" altLang="he-IL" sz="900" dirty="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he-IL" altLang="he-IL" sz="900" dirty="0">
              <a:solidFill>
                <a:srgbClr val="538CD5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B_0nRukBEJ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20240" y="1514896"/>
            <a:ext cx="8778240" cy="391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2410" y="-172960"/>
            <a:ext cx="2127506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altLang="he-I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C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עוד שיטות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srgbClr val="F9C0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דיאגרמה 3"/>
          <p:cNvGraphicFramePr/>
          <p:nvPr>
            <p:extLst>
              <p:ext uri="{D42A27DB-BD31-4B8C-83A1-F6EECF244321}">
                <p14:modId xmlns:p14="http://schemas.microsoft.com/office/powerpoint/2010/main" val="368789807"/>
              </p:ext>
            </p:extLst>
          </p:nvPr>
        </p:nvGraphicFramePr>
        <p:xfrm>
          <a:off x="1023582" y="719666"/>
          <a:ext cx="913641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79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/>
          </p:nvPr>
        </p:nvGraphicFramePr>
        <p:xfrm>
          <a:off x="186958" y="1942217"/>
          <a:ext cx="11920960" cy="4311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270368" y="4964190"/>
            <a:ext cx="1703387" cy="1363663"/>
            <a:chOff x="6416440" y="724256"/>
            <a:chExt cx="1182863" cy="1231127"/>
          </a:xfrm>
        </p:grpSpPr>
        <p:sp>
          <p:nvSpPr>
            <p:cNvPr id="14" name="Rounded Rectangle 13"/>
            <p:cNvSpPr/>
            <p:nvPr/>
          </p:nvSpPr>
          <p:spPr>
            <a:xfrm>
              <a:off x="6416440" y="724256"/>
              <a:ext cx="1182863" cy="123112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ed Rectangle 4"/>
            <p:cNvSpPr txBox="1"/>
            <p:nvPr/>
          </p:nvSpPr>
          <p:spPr>
            <a:xfrm>
              <a:off x="6450614" y="758653"/>
              <a:ext cx="1114516" cy="11623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r" defTabSz="800100" rtl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e-IL" altLang="he-IL" sz="1500" dirty="0">
                  <a:latin typeface="David" panose="020E0502060401010101" pitchFamily="34" charset="-79"/>
                  <a:cs typeface="David" panose="020E0502060401010101" pitchFamily="34" charset="-79"/>
                </a:rPr>
                <a:t>נתינת מקום להגשת מבחן מתוקן לאחר המבחן בפועל בצורה שתזכה את המגיש בציון כלשהו</a:t>
              </a:r>
              <a:endParaRPr lang="en-US" sz="15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6503003" y="5000703"/>
            <a:ext cx="1703387" cy="1365250"/>
            <a:chOff x="6416440" y="724256"/>
            <a:chExt cx="1182863" cy="1231127"/>
          </a:xfrm>
        </p:grpSpPr>
        <p:sp>
          <p:nvSpPr>
            <p:cNvPr id="17" name="Rounded Rectangle 16"/>
            <p:cNvSpPr/>
            <p:nvPr/>
          </p:nvSpPr>
          <p:spPr>
            <a:xfrm>
              <a:off x="6416440" y="724256"/>
              <a:ext cx="1182863" cy="123112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 txBox="1"/>
            <p:nvPr/>
          </p:nvSpPr>
          <p:spPr>
            <a:xfrm>
              <a:off x="6450614" y="758613"/>
              <a:ext cx="1114516" cy="11624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r" defTabSz="800100" rtl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he-IL" altLang="he-IL" sz="1500" dirty="0">
                  <a:latin typeface="David" panose="020E0502060401010101" pitchFamily="34" charset="-79"/>
                  <a:cs typeface="David" panose="020E0502060401010101" pitchFamily="34" charset="-79"/>
                </a:rPr>
                <a:t>"מתי אתה חושב שתוכל להגיש לי את הדו"ח, ביום שני או שלישי?"</a:t>
              </a:r>
              <a:endParaRPr lang="en-US" sz="1500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319580" y="255500"/>
            <a:ext cx="11305277" cy="914400"/>
          </a:xfrm>
          <a:prstGeom prst="roundRect">
            <a:avLst/>
          </a:pr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TextBox 19"/>
          <p:cNvSpPr txBox="1"/>
          <p:nvPr/>
        </p:nvSpPr>
        <p:spPr>
          <a:xfrm>
            <a:off x="1460938" y="30952"/>
            <a:ext cx="106026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6600" dirty="0" smtClean="0">
                <a:solidFill>
                  <a:srgbClr val="F9C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</a:rPr>
              <a:t>דוגמאות לכלים</a:t>
            </a:r>
            <a:endParaRPr lang="en-US" sz="6600" dirty="0">
              <a:solidFill>
                <a:srgbClr val="F9C0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04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50232" y="89786"/>
            <a:ext cx="9144000" cy="7196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9C0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מוזמנים להיות בקשר!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3504</TotalTime>
  <Words>184</Words>
  <Application>Microsoft Office PowerPoint</Application>
  <PresentationFormat>מסך רחב</PresentationFormat>
  <Paragraphs>49</Paragraphs>
  <Slides>8</Slides>
  <Notes>8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David</vt:lpstr>
      <vt:lpstr>Tahoma</vt:lpstr>
      <vt:lpstr>Times New Roman</vt:lpstr>
      <vt:lpstr>Office Theme</vt:lpstr>
      <vt:lpstr>מצגת של PowerPoint‏</vt:lpstr>
      <vt:lpstr>פתיחידה</vt:lpstr>
      <vt:lpstr>מצגת של PowerPoint‏</vt:lpstr>
      <vt:lpstr>מוטיבציה</vt:lpstr>
      <vt:lpstr>מוטיבציה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 Freedman</dc:creator>
  <cp:lastModifiedBy>Sharon</cp:lastModifiedBy>
  <cp:revision>238</cp:revision>
  <dcterms:created xsi:type="dcterms:W3CDTF">2018-02-19T08:02:43Z</dcterms:created>
  <dcterms:modified xsi:type="dcterms:W3CDTF">2020-01-21T08:25:39Z</dcterms:modified>
</cp:coreProperties>
</file>