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60" r:id="rId2"/>
    <p:sldId id="361" r:id="rId3"/>
    <p:sldId id="363" r:id="rId4"/>
    <p:sldId id="364" r:id="rId5"/>
    <p:sldId id="365" r:id="rId6"/>
    <p:sldId id="367" r:id="rId7"/>
    <p:sldId id="366" r:id="rId8"/>
    <p:sldId id="3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 Freedman" initials="RF" lastIdx="3" clrIdx="0">
    <p:extLst>
      <p:ext uri="{19B8F6BF-5375-455C-9EA6-DF929625EA0E}">
        <p15:presenceInfo xmlns:p15="http://schemas.microsoft.com/office/powerpoint/2012/main" userId="8ce62e0cb9a88b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D5C2"/>
    <a:srgbClr val="DEAA9E"/>
    <a:srgbClr val="D28C7C"/>
    <a:srgbClr val="F9C010"/>
    <a:srgbClr val="000000"/>
    <a:srgbClr val="3C3839"/>
    <a:srgbClr val="3C3739"/>
    <a:srgbClr val="FEC40E"/>
    <a:srgbClr val="FEC400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023" autoAdjust="0"/>
  </p:normalViewPr>
  <p:slideViewPr>
    <p:cSldViewPr snapToGrid="0">
      <p:cViewPr varScale="1">
        <p:scale>
          <a:sx n="47" d="100"/>
          <a:sy n="47" d="100"/>
        </p:scale>
        <p:origin x="13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DC542-AC0E-4B75-90C3-DD06276590C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210E80A-C679-4982-A9F8-968E3A2184D3}">
      <dgm:prSet phldrT="[טקסט]"/>
      <dgm:spPr/>
      <dgm:t>
        <a:bodyPr/>
        <a:lstStyle/>
        <a:p>
          <a:pPr rtl="1"/>
          <a:r>
            <a:rPr lang="he-IL" dirty="0" smtClean="0"/>
            <a:t>דברים שחשוב לי לומר</a:t>
          </a:r>
          <a:endParaRPr lang="he-IL" dirty="0"/>
        </a:p>
      </dgm:t>
    </dgm:pt>
    <dgm:pt modelId="{3E3F3A24-73A3-4D77-A33F-C63E97996522}" type="parTrans" cxnId="{8551902F-6A81-4BD3-A605-5EB016CE9DA8}">
      <dgm:prSet/>
      <dgm:spPr/>
      <dgm:t>
        <a:bodyPr/>
        <a:lstStyle/>
        <a:p>
          <a:pPr rtl="1"/>
          <a:endParaRPr lang="he-IL"/>
        </a:p>
      </dgm:t>
    </dgm:pt>
    <dgm:pt modelId="{7AEFAC5D-7DAD-4CA2-9CAF-97E771E3FAB2}" type="sibTrans" cxnId="{8551902F-6A81-4BD3-A605-5EB016CE9DA8}">
      <dgm:prSet/>
      <dgm:spPr/>
      <dgm:t>
        <a:bodyPr/>
        <a:lstStyle/>
        <a:p>
          <a:pPr rtl="1"/>
          <a:endParaRPr lang="he-IL"/>
        </a:p>
      </dgm:t>
    </dgm:pt>
    <dgm:pt modelId="{CAA5B564-E6A8-4D71-808F-B8AE7BA642B6}">
      <dgm:prSet phldrT="[טקסט]"/>
      <dgm:spPr/>
      <dgm:t>
        <a:bodyPr/>
        <a:lstStyle/>
        <a:p>
          <a:pPr rtl="1"/>
          <a:r>
            <a:rPr lang="he-IL" dirty="0" smtClean="0"/>
            <a:t>דברים שאני אוהב</a:t>
          </a:r>
          <a:endParaRPr lang="he-IL" dirty="0"/>
        </a:p>
      </dgm:t>
    </dgm:pt>
    <dgm:pt modelId="{14EB6435-7C23-45AC-9368-66DB55D7182C}" type="parTrans" cxnId="{F6394498-1F93-4925-92D4-C90CA38C191E}">
      <dgm:prSet/>
      <dgm:spPr/>
      <dgm:t>
        <a:bodyPr/>
        <a:lstStyle/>
        <a:p>
          <a:pPr rtl="1"/>
          <a:endParaRPr lang="he-IL"/>
        </a:p>
      </dgm:t>
    </dgm:pt>
    <dgm:pt modelId="{1C77B80E-8B96-4309-81F1-0E1D048F5A93}" type="sibTrans" cxnId="{F6394498-1F93-4925-92D4-C90CA38C191E}">
      <dgm:prSet/>
      <dgm:spPr/>
      <dgm:t>
        <a:bodyPr/>
        <a:lstStyle/>
        <a:p>
          <a:pPr rtl="1"/>
          <a:endParaRPr lang="he-IL"/>
        </a:p>
      </dgm:t>
    </dgm:pt>
    <dgm:pt modelId="{8693D6EE-95CD-4825-BAC6-71B2FBA93D5A}">
      <dgm:prSet phldrT="[טקסט]"/>
      <dgm:spPr/>
      <dgm:t>
        <a:bodyPr/>
        <a:lstStyle/>
        <a:p>
          <a:pPr rtl="1"/>
          <a:r>
            <a:rPr lang="he-IL" dirty="0" smtClean="0"/>
            <a:t>דברים שמעוררים בי שאלות</a:t>
          </a:r>
          <a:endParaRPr lang="he-IL" dirty="0"/>
        </a:p>
      </dgm:t>
    </dgm:pt>
    <dgm:pt modelId="{239B4F84-7678-4D03-B7D3-A18D5CF4CC72}" type="parTrans" cxnId="{F7A70F98-D187-4A12-BA2F-03811909ACB2}">
      <dgm:prSet/>
      <dgm:spPr/>
      <dgm:t>
        <a:bodyPr/>
        <a:lstStyle/>
        <a:p>
          <a:pPr rtl="1"/>
          <a:endParaRPr lang="he-IL"/>
        </a:p>
      </dgm:t>
    </dgm:pt>
    <dgm:pt modelId="{2CAB6EE4-8889-489D-B94D-34C93C9E1FEF}" type="sibTrans" cxnId="{F7A70F98-D187-4A12-BA2F-03811909ACB2}">
      <dgm:prSet/>
      <dgm:spPr/>
      <dgm:t>
        <a:bodyPr/>
        <a:lstStyle/>
        <a:p>
          <a:pPr rtl="1"/>
          <a:endParaRPr lang="he-IL"/>
        </a:p>
      </dgm:t>
    </dgm:pt>
    <dgm:pt modelId="{EFBB20C9-9663-476D-A675-AE7C538F78D2}">
      <dgm:prSet phldrT="[טקסט]"/>
      <dgm:spPr/>
      <dgm:t>
        <a:bodyPr/>
        <a:lstStyle/>
        <a:p>
          <a:pPr rtl="1"/>
          <a:r>
            <a:rPr lang="he-IL" dirty="0" smtClean="0"/>
            <a:t>דברים שמעוררים בי מחשבות</a:t>
          </a:r>
          <a:endParaRPr lang="he-IL" dirty="0"/>
        </a:p>
      </dgm:t>
    </dgm:pt>
    <dgm:pt modelId="{C18F171A-61BA-4122-9A76-C253374E621C}" type="parTrans" cxnId="{12CAB396-C5ED-4B0D-B56A-6D16A76BBD69}">
      <dgm:prSet/>
      <dgm:spPr/>
      <dgm:t>
        <a:bodyPr/>
        <a:lstStyle/>
        <a:p>
          <a:pPr rtl="1"/>
          <a:endParaRPr lang="he-IL"/>
        </a:p>
      </dgm:t>
    </dgm:pt>
    <dgm:pt modelId="{4D0968FB-CC01-483A-9665-AE7734EDB696}" type="sibTrans" cxnId="{12CAB396-C5ED-4B0D-B56A-6D16A76BBD69}">
      <dgm:prSet/>
      <dgm:spPr/>
      <dgm:t>
        <a:bodyPr/>
        <a:lstStyle/>
        <a:p>
          <a:pPr rtl="1"/>
          <a:endParaRPr lang="he-IL"/>
        </a:p>
      </dgm:t>
    </dgm:pt>
    <dgm:pt modelId="{647CCCCE-AFB8-41F6-90BC-4B0CB4017635}" type="pres">
      <dgm:prSet presAssocID="{7B0DC542-AC0E-4B75-90C3-DD06276590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6DF7051-0029-47A5-9940-CE0A6EBDD426}" type="pres">
      <dgm:prSet presAssocID="{0210E80A-C679-4982-A9F8-968E3A2184D3}" presName="compNode" presStyleCnt="0"/>
      <dgm:spPr/>
    </dgm:pt>
    <dgm:pt modelId="{5DB31CD9-14C1-4E90-BD8D-53D332ABC692}" type="pres">
      <dgm:prSet presAssocID="{0210E80A-C679-4982-A9F8-968E3A2184D3}" presName="pictRect" presStyleLbl="node1" presStyleIdx="0" presStyleCnt="4" custLinFactY="68873" custLinFactNeighborX="20138" custLinFactNeighborY="10000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035" r="27035"/>
          </a:stretch>
        </a:blipFill>
      </dgm:spPr>
      <dgm:t>
        <a:bodyPr/>
        <a:lstStyle/>
        <a:p>
          <a:pPr rtl="1"/>
          <a:endParaRPr lang="he-IL"/>
        </a:p>
      </dgm:t>
    </dgm:pt>
    <dgm:pt modelId="{0B394129-BFC0-4619-B248-0AF8B8B36423}" type="pres">
      <dgm:prSet presAssocID="{0210E80A-C679-4982-A9F8-968E3A2184D3}" presName="textRect" presStyleLbl="revTx" presStyleIdx="0" presStyleCnt="4" custLinFactY="112113" custLinFactNeighborX="27091" custLinFactNeighborY="2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B50762-3E9D-4579-85C8-92586712D938}" type="pres">
      <dgm:prSet presAssocID="{7AEFAC5D-7DAD-4CA2-9CAF-97E771E3FAB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E20CAFD4-286F-4D25-9909-BFBAC9A24118}" type="pres">
      <dgm:prSet presAssocID="{CAA5B564-E6A8-4D71-808F-B8AE7BA642B6}" presName="compNode" presStyleCnt="0"/>
      <dgm:spPr/>
    </dgm:pt>
    <dgm:pt modelId="{DAAD69DB-A498-4C71-98D2-31CC3B95D162}" type="pres">
      <dgm:prSet presAssocID="{CAA5B564-E6A8-4D71-808F-B8AE7BA642B6}" presName="pictRect" presStyleLbl="node1" presStyleIdx="1" presStyleCnt="4" custLinFactNeighborX="-91740" custLinFactNeighborY="568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378" r="33378"/>
          </a:stretch>
        </a:blipFill>
      </dgm:spPr>
    </dgm:pt>
    <dgm:pt modelId="{C94E0D1E-115A-4AC4-B67A-426E2FFA24E7}" type="pres">
      <dgm:prSet presAssocID="{CAA5B564-E6A8-4D71-808F-B8AE7BA642B6}" presName="textRect" presStyleLbl="revTx" presStyleIdx="1" presStyleCnt="4" custLinFactNeighborX="-90621" custLinFactNeighborY="75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C36D8C5-942C-4FA2-A619-54E44C81C30A}" type="pres">
      <dgm:prSet presAssocID="{1C77B80E-8B96-4309-81F1-0E1D048F5A93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D25574A2-C885-4BBD-B9DC-959DAB47B3BF}" type="pres">
      <dgm:prSet presAssocID="{8693D6EE-95CD-4825-BAC6-71B2FBA93D5A}" presName="compNode" presStyleCnt="0"/>
      <dgm:spPr/>
    </dgm:pt>
    <dgm:pt modelId="{4DD11844-B11F-4A59-95D9-EBCB341FDFE2}" type="pres">
      <dgm:prSet presAssocID="{8693D6EE-95CD-4825-BAC6-71B2FBA93D5A}" presName="pictRect" presStyleLbl="node1" presStyleIdx="2" presStyleCnt="4" custLinFactNeighborX="-37489" custLinFactNeighborY="649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05" b="1205"/>
          </a:stretch>
        </a:blipFill>
      </dgm:spPr>
      <dgm:t>
        <a:bodyPr/>
        <a:lstStyle/>
        <a:p>
          <a:pPr rtl="1"/>
          <a:endParaRPr lang="he-IL"/>
        </a:p>
      </dgm:t>
    </dgm:pt>
    <dgm:pt modelId="{5120FB39-23C0-4EAE-8695-D0D5AC1F9504}" type="pres">
      <dgm:prSet presAssocID="{8693D6EE-95CD-4825-BAC6-71B2FBA93D5A}" presName="textRect" presStyleLbl="revTx" presStyleIdx="2" presStyleCnt="4" custLinFactNeighborX="-30207" custLinFactNeighborY="301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9B306D-E370-43D1-943B-DE949F4BDC8A}" type="pres">
      <dgm:prSet presAssocID="{2CAB6EE4-8889-489D-B94D-34C93C9E1FEF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A42001A6-C3E6-4A19-B02E-DE33F39B8DF7}" type="pres">
      <dgm:prSet presAssocID="{EFBB20C9-9663-476D-A675-AE7C538F78D2}" presName="compNode" presStyleCnt="0"/>
      <dgm:spPr/>
    </dgm:pt>
    <dgm:pt modelId="{941A30B5-2461-4030-9ACA-E9D9E0B7E2BF}" type="pres">
      <dgm:prSet presAssocID="{EFBB20C9-9663-476D-A675-AE7C538F78D2}" presName="pictRect" presStyleLbl="node1" presStyleIdx="3" presStyleCnt="4" custLinFactNeighborX="78315" custLinFactNeighborY="-812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82" r="23782"/>
          </a:stretch>
        </a:blipFill>
      </dgm:spPr>
      <dgm:t>
        <a:bodyPr/>
        <a:lstStyle/>
        <a:p>
          <a:pPr rtl="1"/>
          <a:endParaRPr lang="he-IL"/>
        </a:p>
      </dgm:t>
    </dgm:pt>
    <dgm:pt modelId="{75464237-F88D-4F24-A19E-5F9BC9D0C5F3}" type="pres">
      <dgm:prSet presAssocID="{EFBB20C9-9663-476D-A675-AE7C538F78D2}" presName="textRect" presStyleLbl="revTx" presStyleIdx="3" presStyleCnt="4" custLinFactNeighborX="81671" custLinFactNeighborY="-740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062E260-C429-4F44-85FC-9DE068607412}" type="presOf" srcId="{EFBB20C9-9663-476D-A675-AE7C538F78D2}" destId="{75464237-F88D-4F24-A19E-5F9BC9D0C5F3}" srcOrd="0" destOrd="0" presId="urn:microsoft.com/office/officeart/2005/8/layout/pList1"/>
    <dgm:cxn modelId="{8551902F-6A81-4BD3-A605-5EB016CE9DA8}" srcId="{7B0DC542-AC0E-4B75-90C3-DD06276590C1}" destId="{0210E80A-C679-4982-A9F8-968E3A2184D3}" srcOrd="0" destOrd="0" parTransId="{3E3F3A24-73A3-4D77-A33F-C63E97996522}" sibTransId="{7AEFAC5D-7DAD-4CA2-9CAF-97E771E3FAB2}"/>
    <dgm:cxn modelId="{7D55C1C5-C25E-4B59-9007-D366173DD8BD}" type="presOf" srcId="{2CAB6EE4-8889-489D-B94D-34C93C9E1FEF}" destId="{999B306D-E370-43D1-943B-DE949F4BDC8A}" srcOrd="0" destOrd="0" presId="urn:microsoft.com/office/officeart/2005/8/layout/pList1"/>
    <dgm:cxn modelId="{F7A70F98-D187-4A12-BA2F-03811909ACB2}" srcId="{7B0DC542-AC0E-4B75-90C3-DD06276590C1}" destId="{8693D6EE-95CD-4825-BAC6-71B2FBA93D5A}" srcOrd="2" destOrd="0" parTransId="{239B4F84-7678-4D03-B7D3-A18D5CF4CC72}" sibTransId="{2CAB6EE4-8889-489D-B94D-34C93C9E1FEF}"/>
    <dgm:cxn modelId="{8650DD61-F0BD-4A9F-9A79-A7D0F65CD510}" type="presOf" srcId="{8693D6EE-95CD-4825-BAC6-71B2FBA93D5A}" destId="{5120FB39-23C0-4EAE-8695-D0D5AC1F9504}" srcOrd="0" destOrd="0" presId="urn:microsoft.com/office/officeart/2005/8/layout/pList1"/>
    <dgm:cxn modelId="{4C53B0DD-B125-4287-80FF-129E501E6A53}" type="presOf" srcId="{CAA5B564-E6A8-4D71-808F-B8AE7BA642B6}" destId="{C94E0D1E-115A-4AC4-B67A-426E2FFA24E7}" srcOrd="0" destOrd="0" presId="urn:microsoft.com/office/officeart/2005/8/layout/pList1"/>
    <dgm:cxn modelId="{12CAB396-C5ED-4B0D-B56A-6D16A76BBD69}" srcId="{7B0DC542-AC0E-4B75-90C3-DD06276590C1}" destId="{EFBB20C9-9663-476D-A675-AE7C538F78D2}" srcOrd="3" destOrd="0" parTransId="{C18F171A-61BA-4122-9A76-C253374E621C}" sibTransId="{4D0968FB-CC01-483A-9665-AE7734EDB696}"/>
    <dgm:cxn modelId="{753620FD-2E9C-491B-B081-D05FE6118087}" type="presOf" srcId="{1C77B80E-8B96-4309-81F1-0E1D048F5A93}" destId="{5C36D8C5-942C-4FA2-A619-54E44C81C30A}" srcOrd="0" destOrd="0" presId="urn:microsoft.com/office/officeart/2005/8/layout/pList1"/>
    <dgm:cxn modelId="{317BD030-2755-49C2-8947-E2111863FDEB}" type="presOf" srcId="{7B0DC542-AC0E-4B75-90C3-DD06276590C1}" destId="{647CCCCE-AFB8-41F6-90BC-4B0CB4017635}" srcOrd="0" destOrd="0" presId="urn:microsoft.com/office/officeart/2005/8/layout/pList1"/>
    <dgm:cxn modelId="{6879A4C6-5818-4BE5-97E1-C80BCF363189}" type="presOf" srcId="{7AEFAC5D-7DAD-4CA2-9CAF-97E771E3FAB2}" destId="{C5B50762-3E9D-4579-85C8-92586712D938}" srcOrd="0" destOrd="0" presId="urn:microsoft.com/office/officeart/2005/8/layout/pList1"/>
    <dgm:cxn modelId="{F6394498-1F93-4925-92D4-C90CA38C191E}" srcId="{7B0DC542-AC0E-4B75-90C3-DD06276590C1}" destId="{CAA5B564-E6A8-4D71-808F-B8AE7BA642B6}" srcOrd="1" destOrd="0" parTransId="{14EB6435-7C23-45AC-9368-66DB55D7182C}" sibTransId="{1C77B80E-8B96-4309-81F1-0E1D048F5A93}"/>
    <dgm:cxn modelId="{1BFAFDEA-2F9A-42FE-BB67-7B59E20A6BC7}" type="presOf" srcId="{0210E80A-C679-4982-A9F8-968E3A2184D3}" destId="{0B394129-BFC0-4619-B248-0AF8B8B36423}" srcOrd="0" destOrd="0" presId="urn:microsoft.com/office/officeart/2005/8/layout/pList1"/>
    <dgm:cxn modelId="{7CF9241D-16BD-453C-9A31-B6865885DD13}" type="presParOf" srcId="{647CCCCE-AFB8-41F6-90BC-4B0CB4017635}" destId="{26DF7051-0029-47A5-9940-CE0A6EBDD426}" srcOrd="0" destOrd="0" presId="urn:microsoft.com/office/officeart/2005/8/layout/pList1"/>
    <dgm:cxn modelId="{CCD62FDD-DB6A-4D21-91FD-A7F37D5DB4A1}" type="presParOf" srcId="{26DF7051-0029-47A5-9940-CE0A6EBDD426}" destId="{5DB31CD9-14C1-4E90-BD8D-53D332ABC692}" srcOrd="0" destOrd="0" presId="urn:microsoft.com/office/officeart/2005/8/layout/pList1"/>
    <dgm:cxn modelId="{78019136-6BC1-43AC-9A01-DC30ED171BE0}" type="presParOf" srcId="{26DF7051-0029-47A5-9940-CE0A6EBDD426}" destId="{0B394129-BFC0-4619-B248-0AF8B8B36423}" srcOrd="1" destOrd="0" presId="urn:microsoft.com/office/officeart/2005/8/layout/pList1"/>
    <dgm:cxn modelId="{857B7DF0-29D2-4707-84EF-138F949CF920}" type="presParOf" srcId="{647CCCCE-AFB8-41F6-90BC-4B0CB4017635}" destId="{C5B50762-3E9D-4579-85C8-92586712D938}" srcOrd="1" destOrd="0" presId="urn:microsoft.com/office/officeart/2005/8/layout/pList1"/>
    <dgm:cxn modelId="{499CA2CC-BDDC-4458-B550-690829882122}" type="presParOf" srcId="{647CCCCE-AFB8-41F6-90BC-4B0CB4017635}" destId="{E20CAFD4-286F-4D25-9909-BFBAC9A24118}" srcOrd="2" destOrd="0" presId="urn:microsoft.com/office/officeart/2005/8/layout/pList1"/>
    <dgm:cxn modelId="{F08CA67B-8B47-4A95-B2E6-D98B60B7B42A}" type="presParOf" srcId="{E20CAFD4-286F-4D25-9909-BFBAC9A24118}" destId="{DAAD69DB-A498-4C71-98D2-31CC3B95D162}" srcOrd="0" destOrd="0" presId="urn:microsoft.com/office/officeart/2005/8/layout/pList1"/>
    <dgm:cxn modelId="{5D54767E-9F23-4D36-9D9F-D178F2109925}" type="presParOf" srcId="{E20CAFD4-286F-4D25-9909-BFBAC9A24118}" destId="{C94E0D1E-115A-4AC4-B67A-426E2FFA24E7}" srcOrd="1" destOrd="0" presId="urn:microsoft.com/office/officeart/2005/8/layout/pList1"/>
    <dgm:cxn modelId="{E1E5899B-40DA-4505-B55E-ABCE932C187C}" type="presParOf" srcId="{647CCCCE-AFB8-41F6-90BC-4B0CB4017635}" destId="{5C36D8C5-942C-4FA2-A619-54E44C81C30A}" srcOrd="3" destOrd="0" presId="urn:microsoft.com/office/officeart/2005/8/layout/pList1"/>
    <dgm:cxn modelId="{F33EF7C4-FDE2-4368-971C-0CB237769947}" type="presParOf" srcId="{647CCCCE-AFB8-41F6-90BC-4B0CB4017635}" destId="{D25574A2-C885-4BBD-B9DC-959DAB47B3BF}" srcOrd="4" destOrd="0" presId="urn:microsoft.com/office/officeart/2005/8/layout/pList1"/>
    <dgm:cxn modelId="{861292FE-BB69-4B12-BD96-6AD93A33EB62}" type="presParOf" srcId="{D25574A2-C885-4BBD-B9DC-959DAB47B3BF}" destId="{4DD11844-B11F-4A59-95D9-EBCB341FDFE2}" srcOrd="0" destOrd="0" presId="urn:microsoft.com/office/officeart/2005/8/layout/pList1"/>
    <dgm:cxn modelId="{0DE0AB4B-403F-4426-BA38-17ACFB00A4D0}" type="presParOf" srcId="{D25574A2-C885-4BBD-B9DC-959DAB47B3BF}" destId="{5120FB39-23C0-4EAE-8695-D0D5AC1F9504}" srcOrd="1" destOrd="0" presId="urn:microsoft.com/office/officeart/2005/8/layout/pList1"/>
    <dgm:cxn modelId="{B28C9BAB-0F95-4D0C-A307-6092DF2C7041}" type="presParOf" srcId="{647CCCCE-AFB8-41F6-90BC-4B0CB4017635}" destId="{999B306D-E370-43D1-943B-DE949F4BDC8A}" srcOrd="5" destOrd="0" presId="urn:microsoft.com/office/officeart/2005/8/layout/pList1"/>
    <dgm:cxn modelId="{970E38AA-4D61-4C6D-A66B-3CF20E145BBF}" type="presParOf" srcId="{647CCCCE-AFB8-41F6-90BC-4B0CB4017635}" destId="{A42001A6-C3E6-4A19-B02E-DE33F39B8DF7}" srcOrd="6" destOrd="0" presId="urn:microsoft.com/office/officeart/2005/8/layout/pList1"/>
    <dgm:cxn modelId="{363FE84D-0F16-4691-97D8-9B67B3E321D7}" type="presParOf" srcId="{A42001A6-C3E6-4A19-B02E-DE33F39B8DF7}" destId="{941A30B5-2461-4030-9ACA-E9D9E0B7E2BF}" srcOrd="0" destOrd="0" presId="urn:microsoft.com/office/officeart/2005/8/layout/pList1"/>
    <dgm:cxn modelId="{9A770505-BF84-44B9-AF93-93279994C146}" type="presParOf" srcId="{A42001A6-C3E6-4A19-B02E-DE33F39B8DF7}" destId="{75464237-F88D-4F24-A19E-5F9BC9D0C5F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31CD9-14C1-4E90-BD8D-53D332ABC692}">
      <dsp:nvSpPr>
        <dsp:cNvPr id="0" name=""/>
        <dsp:cNvSpPr/>
      </dsp:nvSpPr>
      <dsp:spPr>
        <a:xfrm>
          <a:off x="856273" y="3006022"/>
          <a:ext cx="2580735" cy="1778126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7035" r="2703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94129-BFC0-4619-B248-0AF8B8B36423}">
      <dsp:nvSpPr>
        <dsp:cNvPr id="0" name=""/>
        <dsp:cNvSpPr/>
      </dsp:nvSpPr>
      <dsp:spPr>
        <a:xfrm>
          <a:off x="1035712" y="4769707"/>
          <a:ext cx="2580735" cy="95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דברים שחשוב לי לומר</a:t>
          </a:r>
          <a:endParaRPr lang="he-IL" sz="2600" kern="1200" dirty="0"/>
        </a:p>
      </dsp:txBody>
      <dsp:txXfrm>
        <a:off x="1035712" y="4769707"/>
        <a:ext cx="2580735" cy="957452"/>
      </dsp:txXfrm>
    </dsp:sp>
    <dsp:sp modelId="{DAAD69DB-A498-4C71-98D2-31CC3B95D162}">
      <dsp:nvSpPr>
        <dsp:cNvPr id="0" name=""/>
        <dsp:cNvSpPr/>
      </dsp:nvSpPr>
      <dsp:spPr>
        <a:xfrm>
          <a:off x="807916" y="104296"/>
          <a:ext cx="2580735" cy="1778126"/>
        </a:xfrm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378" r="3337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E0D1E-115A-4AC4-B67A-426E2FFA24E7}">
      <dsp:nvSpPr>
        <dsp:cNvPr id="0" name=""/>
        <dsp:cNvSpPr/>
      </dsp:nvSpPr>
      <dsp:spPr>
        <a:xfrm>
          <a:off x="836794" y="1853555"/>
          <a:ext cx="2580735" cy="95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דברים שאני אוהב</a:t>
          </a:r>
          <a:endParaRPr lang="he-IL" sz="2600" kern="1200" dirty="0"/>
        </a:p>
      </dsp:txBody>
      <dsp:txXfrm>
        <a:off x="836794" y="1853555"/>
        <a:ext cx="2580735" cy="957452"/>
      </dsp:txXfrm>
    </dsp:sp>
    <dsp:sp modelId="{4DD11844-B11F-4A59-95D9-EBCB341FDFE2}">
      <dsp:nvSpPr>
        <dsp:cNvPr id="0" name=""/>
        <dsp:cNvSpPr/>
      </dsp:nvSpPr>
      <dsp:spPr>
        <a:xfrm>
          <a:off x="5046908" y="118752"/>
          <a:ext cx="2580735" cy="1778126"/>
        </a:xfrm>
        <a:prstGeom prst="round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05" b="120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0FB39-23C0-4EAE-8695-D0D5AC1F9504}">
      <dsp:nvSpPr>
        <dsp:cNvPr id="0" name=""/>
        <dsp:cNvSpPr/>
      </dsp:nvSpPr>
      <dsp:spPr>
        <a:xfrm>
          <a:off x="5234838" y="1810249"/>
          <a:ext cx="2580735" cy="95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דברים שמעוררים בי שאלות</a:t>
          </a:r>
          <a:endParaRPr lang="he-IL" sz="2600" kern="1200" dirty="0"/>
        </a:p>
      </dsp:txBody>
      <dsp:txXfrm>
        <a:off x="5234838" y="1810249"/>
        <a:ext cx="2580735" cy="957452"/>
      </dsp:txXfrm>
    </dsp:sp>
    <dsp:sp modelId="{941A30B5-2461-4030-9ACA-E9D9E0B7E2BF}">
      <dsp:nvSpPr>
        <dsp:cNvPr id="0" name=""/>
        <dsp:cNvSpPr/>
      </dsp:nvSpPr>
      <dsp:spPr>
        <a:xfrm>
          <a:off x="5196586" y="2982460"/>
          <a:ext cx="2580735" cy="1778126"/>
        </a:xfrm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82" r="2378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64237-F88D-4F24-A19E-5F9BC9D0C5F3}">
      <dsp:nvSpPr>
        <dsp:cNvPr id="0" name=""/>
        <dsp:cNvSpPr/>
      </dsp:nvSpPr>
      <dsp:spPr>
        <a:xfrm>
          <a:off x="5283195" y="4704117"/>
          <a:ext cx="2580735" cy="95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דברים שמעוררים בי מחשבות</a:t>
          </a:r>
          <a:endParaRPr lang="he-IL" sz="2600" kern="1200" dirty="0"/>
        </a:p>
      </dsp:txBody>
      <dsp:txXfrm>
        <a:off x="5283195" y="4704117"/>
        <a:ext cx="2580735" cy="957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7E1B-F942-4892-B1F0-FD1C476AD5C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EB8EF-5FED-456C-801C-496EC05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 smtClean="0"/>
              <a:t>את תמונת</a:t>
            </a:r>
            <a:r>
              <a:rPr lang="he-IL" b="1" baseline="0" dirty="0" smtClean="0"/>
              <a:t> הרקע יש להחליף בהתאם לנושא.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הפונט בו אנחנו משתמשים הוא </a:t>
            </a:r>
            <a:r>
              <a:rPr lang="en-US" baseline="0" dirty="0" err="1" smtClean="0"/>
              <a:t>tahoma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7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3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2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EB8EF-5FED-456C-801C-496EC051D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1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8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B046-F363-4991-BE87-342116DB91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38" y="-247890"/>
            <a:ext cx="12684020" cy="71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f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76103" y="4231827"/>
            <a:ext cx="5515897" cy="923330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הוראה דיפרנציאלית</a:t>
            </a:r>
            <a:endParaRPr lang="he-I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אבחון הכיתה שלי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8214" y="-186607"/>
            <a:ext cx="6165469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הוראה דיפרנציאלית בשבילי היא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559194646"/>
              </p:ext>
            </p:extLst>
          </p:nvPr>
        </p:nvGraphicFramePr>
        <p:xfrm>
          <a:off x="1746914" y="787905"/>
          <a:ext cx="8931702" cy="573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84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5594" y="-118369"/>
            <a:ext cx="3321742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אני והתלמיד שלי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01" y="2169994"/>
            <a:ext cx="3977640" cy="2651760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9593349" y="1226023"/>
            <a:ext cx="1910687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 smtClean="0"/>
              <a:t>כישורים חברתיים</a:t>
            </a:r>
            <a:endParaRPr lang="en-US" sz="2400" b="1" dirty="0"/>
          </a:p>
        </p:txBody>
      </p:sp>
      <p:sp>
        <p:nvSpPr>
          <p:cNvPr id="12" name="אליפסה 11"/>
          <p:cNvSpPr/>
          <p:nvPr/>
        </p:nvSpPr>
        <p:spPr>
          <a:xfrm>
            <a:off x="9593349" y="2884226"/>
            <a:ext cx="1910687" cy="11054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 smtClean="0"/>
              <a:t>דימוי עצמי</a:t>
            </a:r>
            <a:endParaRPr lang="en-US" sz="2400" b="1" dirty="0"/>
          </a:p>
        </p:txBody>
      </p:sp>
      <p:sp>
        <p:nvSpPr>
          <p:cNvPr id="13" name="אליפסה 12"/>
          <p:cNvSpPr/>
          <p:nvPr/>
        </p:nvSpPr>
        <p:spPr>
          <a:xfrm>
            <a:off x="9593349" y="4540156"/>
            <a:ext cx="1910687" cy="11054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 smtClean="0"/>
              <a:t>ויסות רגשי</a:t>
            </a:r>
            <a:endParaRPr lang="en-US" sz="2400" b="1" dirty="0"/>
          </a:p>
        </p:txBody>
      </p:sp>
      <p:sp>
        <p:nvSpPr>
          <p:cNvPr id="14" name="אליפסה 13"/>
          <p:cNvSpPr/>
          <p:nvPr/>
        </p:nvSpPr>
        <p:spPr>
          <a:xfrm>
            <a:off x="1144138" y="4542431"/>
            <a:ext cx="1910687" cy="110546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b="1" dirty="0" smtClean="0"/>
              <a:t>תחומי עניין</a:t>
            </a:r>
            <a:endParaRPr lang="en-US" sz="2400" b="1" dirty="0"/>
          </a:p>
        </p:txBody>
      </p:sp>
      <p:sp>
        <p:nvSpPr>
          <p:cNvPr id="15" name="אליפסה 14"/>
          <p:cNvSpPr/>
          <p:nvPr/>
        </p:nvSpPr>
        <p:spPr>
          <a:xfrm>
            <a:off x="1144138" y="2884227"/>
            <a:ext cx="1910687" cy="110546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b="1" dirty="0" smtClean="0"/>
              <a:t>סגנון למידה</a:t>
            </a:r>
            <a:endParaRPr lang="en-US" sz="2400" b="1" dirty="0"/>
          </a:p>
        </p:txBody>
      </p:sp>
      <p:sp>
        <p:nvSpPr>
          <p:cNvPr id="16" name="אליפסה 15"/>
          <p:cNvSpPr/>
          <p:nvPr/>
        </p:nvSpPr>
        <p:spPr>
          <a:xfrm>
            <a:off x="1144138" y="1226023"/>
            <a:ext cx="1910687" cy="11054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b="1" dirty="0" smtClean="0"/>
              <a:t>צרכים מיוחדים</a:t>
            </a:r>
            <a:endParaRPr lang="en-US" sz="2400" b="1" dirty="0"/>
          </a:p>
        </p:txBody>
      </p:sp>
      <p:sp>
        <p:nvSpPr>
          <p:cNvPr id="17" name="אליפסה 16"/>
          <p:cNvSpPr/>
          <p:nvPr/>
        </p:nvSpPr>
        <p:spPr>
          <a:xfrm>
            <a:off x="5329677" y="5183974"/>
            <a:ext cx="1910687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 smtClean="0"/>
              <a:t>מוטיבציה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0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1690" y="-186607"/>
            <a:ext cx="6532559" cy="81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דורשת השונות מהמורים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033" y="1803280"/>
            <a:ext cx="2264071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58" y="3172960"/>
            <a:ext cx="346686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3" y="3653974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4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2111" y="-90684"/>
            <a:ext cx="5836854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מטרות ההוראה</a:t>
            </a:r>
            <a:r>
              <a:rPr kumimoji="0" lang="he-IL" alt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הדיפרנציאלית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641445" y="2201467"/>
            <a:ext cx="3138285" cy="1749324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צורה חופשית 5"/>
          <p:cNvSpPr/>
          <p:nvPr/>
        </p:nvSpPr>
        <p:spPr>
          <a:xfrm>
            <a:off x="1064525" y="3873632"/>
            <a:ext cx="3138285" cy="941944"/>
          </a:xfrm>
          <a:custGeom>
            <a:avLst/>
            <a:gdLst>
              <a:gd name="connsiteX0" fmla="*/ 0 w 2538933"/>
              <a:gd name="connsiteY0" fmla="*/ 0 h 941944"/>
              <a:gd name="connsiteX1" fmla="*/ 2538933 w 2538933"/>
              <a:gd name="connsiteY1" fmla="*/ 0 h 941944"/>
              <a:gd name="connsiteX2" fmla="*/ 2538933 w 2538933"/>
              <a:gd name="connsiteY2" fmla="*/ 941944 h 941944"/>
              <a:gd name="connsiteX3" fmla="*/ 0 w 2538933"/>
              <a:gd name="connsiteY3" fmla="*/ 941944 h 941944"/>
              <a:gd name="connsiteX4" fmla="*/ 0 w 2538933"/>
              <a:gd name="connsiteY4" fmla="*/ 0 h 9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933" h="941944">
                <a:moveTo>
                  <a:pt x="0" y="0"/>
                </a:moveTo>
                <a:lnTo>
                  <a:pt x="2538933" y="0"/>
                </a:lnTo>
                <a:lnTo>
                  <a:pt x="2538933" y="941944"/>
                </a:lnTo>
                <a:lnTo>
                  <a:pt x="0" y="941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327152" rIns="327152" bIns="0" numCol="1" spcCol="1270" anchor="t" anchorCtr="0">
            <a:noAutofit/>
          </a:bodyPr>
          <a:lstStyle/>
          <a:p>
            <a:pPr lvl="0" algn="ctr" defTabSz="2044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600" kern="1200" dirty="0" smtClean="0"/>
              <a:t>תוצר</a:t>
            </a:r>
            <a:endParaRPr lang="he-IL" sz="4600" kern="1200" dirty="0"/>
          </a:p>
        </p:txBody>
      </p:sp>
      <p:sp>
        <p:nvSpPr>
          <p:cNvPr id="7" name="מלבן מעוגל 6"/>
          <p:cNvSpPr/>
          <p:nvPr/>
        </p:nvSpPr>
        <p:spPr>
          <a:xfrm>
            <a:off x="4516770" y="2165259"/>
            <a:ext cx="3138285" cy="1749324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צורה חופשית 7"/>
          <p:cNvSpPr/>
          <p:nvPr/>
        </p:nvSpPr>
        <p:spPr>
          <a:xfrm>
            <a:off x="4516770" y="3873632"/>
            <a:ext cx="3138285" cy="941944"/>
          </a:xfrm>
          <a:custGeom>
            <a:avLst/>
            <a:gdLst>
              <a:gd name="connsiteX0" fmla="*/ 0 w 2538933"/>
              <a:gd name="connsiteY0" fmla="*/ 0 h 941944"/>
              <a:gd name="connsiteX1" fmla="*/ 2538933 w 2538933"/>
              <a:gd name="connsiteY1" fmla="*/ 0 h 941944"/>
              <a:gd name="connsiteX2" fmla="*/ 2538933 w 2538933"/>
              <a:gd name="connsiteY2" fmla="*/ 941944 h 941944"/>
              <a:gd name="connsiteX3" fmla="*/ 0 w 2538933"/>
              <a:gd name="connsiteY3" fmla="*/ 941944 h 941944"/>
              <a:gd name="connsiteX4" fmla="*/ 0 w 2538933"/>
              <a:gd name="connsiteY4" fmla="*/ 0 h 9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933" h="941944">
                <a:moveTo>
                  <a:pt x="0" y="0"/>
                </a:moveTo>
                <a:lnTo>
                  <a:pt x="2538933" y="0"/>
                </a:lnTo>
                <a:lnTo>
                  <a:pt x="2538933" y="941944"/>
                </a:lnTo>
                <a:lnTo>
                  <a:pt x="0" y="941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327152" rIns="327152" bIns="0" numCol="1" spcCol="1270" anchor="t" anchorCtr="0">
            <a:noAutofit/>
          </a:bodyPr>
          <a:lstStyle/>
          <a:p>
            <a:pPr lvl="0" algn="ctr" defTabSz="2044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600" kern="1200" dirty="0" smtClean="0"/>
              <a:t>תהליך</a:t>
            </a:r>
            <a:endParaRPr lang="he-IL" sz="4600" kern="1200" dirty="0"/>
          </a:p>
        </p:txBody>
      </p:sp>
      <p:sp>
        <p:nvSpPr>
          <p:cNvPr id="9" name="מלבן מעוגל 8"/>
          <p:cNvSpPr/>
          <p:nvPr/>
        </p:nvSpPr>
        <p:spPr>
          <a:xfrm>
            <a:off x="8544199" y="2174172"/>
            <a:ext cx="3138285" cy="1749324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7000" b="-4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צורה חופשית 9"/>
          <p:cNvSpPr/>
          <p:nvPr/>
        </p:nvSpPr>
        <p:spPr>
          <a:xfrm>
            <a:off x="8392095" y="3914583"/>
            <a:ext cx="3138285" cy="941944"/>
          </a:xfrm>
          <a:custGeom>
            <a:avLst/>
            <a:gdLst>
              <a:gd name="connsiteX0" fmla="*/ 0 w 2538933"/>
              <a:gd name="connsiteY0" fmla="*/ 0 h 941944"/>
              <a:gd name="connsiteX1" fmla="*/ 2538933 w 2538933"/>
              <a:gd name="connsiteY1" fmla="*/ 0 h 941944"/>
              <a:gd name="connsiteX2" fmla="*/ 2538933 w 2538933"/>
              <a:gd name="connsiteY2" fmla="*/ 941944 h 941944"/>
              <a:gd name="connsiteX3" fmla="*/ 0 w 2538933"/>
              <a:gd name="connsiteY3" fmla="*/ 941944 h 941944"/>
              <a:gd name="connsiteX4" fmla="*/ 0 w 2538933"/>
              <a:gd name="connsiteY4" fmla="*/ 0 h 9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933" h="941944">
                <a:moveTo>
                  <a:pt x="0" y="0"/>
                </a:moveTo>
                <a:lnTo>
                  <a:pt x="2538933" y="0"/>
                </a:lnTo>
                <a:lnTo>
                  <a:pt x="2538933" y="941944"/>
                </a:lnTo>
                <a:lnTo>
                  <a:pt x="0" y="941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327152" rIns="327152" bIns="0" numCol="1" spcCol="1270" anchor="t" anchorCtr="0">
            <a:noAutofit/>
          </a:bodyPr>
          <a:lstStyle/>
          <a:p>
            <a:pPr lvl="0" algn="ctr" defTabSz="2044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600" kern="1200" dirty="0" smtClean="0"/>
              <a:t>תוכן</a:t>
            </a:r>
            <a:endParaRPr lang="he-IL" sz="4600" kern="1200" dirty="0"/>
          </a:p>
        </p:txBody>
      </p:sp>
      <p:sp>
        <p:nvSpPr>
          <p:cNvPr id="12" name="חץ ימינה 11"/>
          <p:cNvSpPr/>
          <p:nvPr/>
        </p:nvSpPr>
        <p:spPr>
          <a:xfrm rot="10800000">
            <a:off x="3820174" y="2934536"/>
            <a:ext cx="765271" cy="514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חץ ימינה 12"/>
          <p:cNvSpPr/>
          <p:nvPr/>
        </p:nvSpPr>
        <p:spPr>
          <a:xfrm rot="10800000">
            <a:off x="7716991" y="2934537"/>
            <a:ext cx="765271" cy="514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2111" y="-90684"/>
            <a:ext cx="5836854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מטרות ההוראה</a:t>
            </a:r>
            <a:r>
              <a:rPr kumimoji="0" lang="he-IL" alt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הדיפרנציאלית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64644"/>
              </p:ext>
            </p:extLst>
          </p:nvPr>
        </p:nvGraphicFramePr>
        <p:xfrm>
          <a:off x="259307" y="1105469"/>
          <a:ext cx="11614245" cy="540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2963">
                  <a:extLst>
                    <a:ext uri="{9D8B030D-6E8A-4147-A177-3AD203B41FA5}">
                      <a16:colId xmlns:a16="http://schemas.microsoft.com/office/drawing/2014/main" val="2437129218"/>
                    </a:ext>
                  </a:extLst>
                </a:gridCol>
                <a:gridCol w="1471282">
                  <a:extLst>
                    <a:ext uri="{9D8B030D-6E8A-4147-A177-3AD203B41FA5}">
                      <a16:colId xmlns:a16="http://schemas.microsoft.com/office/drawing/2014/main" val="3065629705"/>
                    </a:ext>
                  </a:extLst>
                </a:gridCol>
              </a:tblGrid>
              <a:tr h="951557">
                <a:tc>
                  <a:txBody>
                    <a:bodyPr/>
                    <a:lstStyle/>
                    <a:p>
                      <a:pPr algn="ctr"/>
                      <a:r>
                        <a:rPr lang="he-IL" sz="2800" dirty="0" smtClean="0"/>
                        <a:t>נושא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dirty="0" smtClean="0"/>
                        <a:t>ניקוד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014997"/>
                  </a:ext>
                </a:extLst>
              </a:tr>
              <a:tr h="571167">
                <a:tc>
                  <a:txBody>
                    <a:bodyPr/>
                    <a:lstStyle/>
                    <a:p>
                      <a:pPr algn="r"/>
                      <a:r>
                        <a:rPr lang="he-IL" sz="2800" kern="1200" dirty="0" smtClean="0">
                          <a:effectLst/>
                        </a:rPr>
                        <a:t>תלמידים מתקשים יתקדמו וישפרו את הישגיהם הלימודיים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408603"/>
                  </a:ext>
                </a:extLst>
              </a:tr>
              <a:tr h="571167">
                <a:tc>
                  <a:txBody>
                    <a:bodyPr/>
                    <a:lstStyle/>
                    <a:p>
                      <a:pPr algn="r"/>
                      <a:r>
                        <a:rPr lang="he-IL" sz="2800" kern="1200" dirty="0" smtClean="0">
                          <a:effectLst/>
                        </a:rPr>
                        <a:t>תלמידים חזקים יקבלו משימות מאתגרות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058622"/>
                  </a:ext>
                </a:extLst>
              </a:tr>
              <a:tr h="102595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kern="1200" dirty="0" smtClean="0">
                          <a:effectLst/>
                        </a:rPr>
                        <a:t>מתן כלים להתמודדות עצמית עם מטלות לימודיות</a:t>
                      </a:r>
                      <a:endParaRPr lang="en-US" sz="2800" dirty="0" smtClean="0"/>
                    </a:p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19877"/>
                  </a:ext>
                </a:extLst>
              </a:tr>
              <a:tr h="571167">
                <a:tc>
                  <a:txBody>
                    <a:bodyPr/>
                    <a:lstStyle/>
                    <a:p>
                      <a:pPr algn="r"/>
                      <a:r>
                        <a:rPr lang="he-IL" sz="2800" kern="1200" dirty="0" smtClean="0">
                          <a:effectLst/>
                        </a:rPr>
                        <a:t>טיפוח יכולת כתיבה והבעה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463"/>
                  </a:ext>
                </a:extLst>
              </a:tr>
              <a:tr h="571167"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124602"/>
                  </a:ext>
                </a:extLst>
              </a:tr>
              <a:tr h="571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44055"/>
                  </a:ext>
                </a:extLst>
              </a:tr>
              <a:tr h="571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7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4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0635" y="-101008"/>
            <a:ext cx="6410729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מודל </a:t>
            </a:r>
            <a:r>
              <a:rPr lang="en-US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SWOT</a:t>
            </a:r>
            <a:r>
              <a:rPr lang="he-IL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לניתוח תפקוד כיתה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66" y="1412001"/>
            <a:ext cx="4271750" cy="479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7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0232" y="89786"/>
            <a:ext cx="9144000" cy="7196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מוזמנים להיות בקשר!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165</Words>
  <Application>Microsoft Office PowerPoint</Application>
  <PresentationFormat>מסך רחב</PresentationFormat>
  <Paragraphs>46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Freedman</dc:creator>
  <cp:lastModifiedBy>Sharon</cp:lastModifiedBy>
  <cp:revision>219</cp:revision>
  <dcterms:created xsi:type="dcterms:W3CDTF">2018-02-19T08:02:43Z</dcterms:created>
  <dcterms:modified xsi:type="dcterms:W3CDTF">2019-11-24T17:14:02Z</dcterms:modified>
</cp:coreProperties>
</file>