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360" r:id="rId2"/>
    <p:sldId id="375" r:id="rId3"/>
    <p:sldId id="361" r:id="rId4"/>
    <p:sldId id="367" r:id="rId5"/>
    <p:sldId id="365" r:id="rId6"/>
    <p:sldId id="369" r:id="rId7"/>
    <p:sldId id="370" r:id="rId8"/>
    <p:sldId id="371" r:id="rId9"/>
    <p:sldId id="372" r:id="rId10"/>
    <p:sldId id="373" r:id="rId11"/>
    <p:sldId id="36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m Freedman" initials="RF" lastIdx="3" clrIdx="0">
    <p:extLst>
      <p:ext uri="{19B8F6BF-5375-455C-9EA6-DF929625EA0E}">
        <p15:presenceInfo xmlns:p15="http://schemas.microsoft.com/office/powerpoint/2012/main" userId="8ce62e0cb9a88bb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D5C2"/>
    <a:srgbClr val="DEAA9E"/>
    <a:srgbClr val="D28C7C"/>
    <a:srgbClr val="F9C010"/>
    <a:srgbClr val="000000"/>
    <a:srgbClr val="3C3839"/>
    <a:srgbClr val="3C3739"/>
    <a:srgbClr val="FEC40E"/>
    <a:srgbClr val="FEC400"/>
    <a:srgbClr val="231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25E5076-3810-47DD-B79F-674D7AD40C01}" styleName="סגנון כהה 1 - הדגשה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סגנון ביניים 4 - הדגשה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7CE84F3-28C3-443E-9E96-99CF82512B78}" styleName="סגנון כהה 1 - הדגשה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סגנון כהה 2 - הדגשה 1/הדגשה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8023" autoAdjust="0"/>
  </p:normalViewPr>
  <p:slideViewPr>
    <p:cSldViewPr snapToGrid="0">
      <p:cViewPr varScale="1">
        <p:scale>
          <a:sx n="47" d="100"/>
          <a:sy n="47" d="100"/>
        </p:scale>
        <p:origin x="13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image" Target="../media/image14.jpg"/><Relationship Id="rId4" Type="http://schemas.openxmlformats.org/officeDocument/2006/relationships/image" Target="../media/image17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image" Target="../media/image14.jpg"/><Relationship Id="rId4" Type="http://schemas.openxmlformats.org/officeDocument/2006/relationships/image" Target="../media/image1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3DFCFC-40B8-4689-B0D3-07E85136D6ED}" type="doc">
      <dgm:prSet loTypeId="urn:microsoft.com/office/officeart/2005/8/layout/default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pPr rtl="1"/>
          <a:endParaRPr lang="he-IL"/>
        </a:p>
      </dgm:t>
    </dgm:pt>
    <dgm:pt modelId="{909F1455-6374-4011-8E4D-D72B1918F5F8}">
      <dgm:prSet phldrT="[טקסט]"/>
      <dgm:spPr/>
      <dgm:t>
        <a:bodyPr/>
        <a:lstStyle/>
        <a:p>
          <a:pPr rtl="1"/>
          <a:r>
            <a:rPr lang="he-IL" dirty="0" smtClean="0"/>
            <a:t>מה התופעה מספרת לנו על הקשר של התלמידים </a:t>
          </a:r>
          <a:r>
            <a:rPr lang="he-IL" dirty="0" err="1" smtClean="0"/>
            <a:t>איתנו</a:t>
          </a:r>
          <a:r>
            <a:rPr lang="he-IL" dirty="0" smtClean="0"/>
            <a:t>?</a:t>
          </a:r>
          <a:endParaRPr lang="he-IL" dirty="0"/>
        </a:p>
      </dgm:t>
    </dgm:pt>
    <dgm:pt modelId="{25B6D4BB-A262-4519-BF7E-A90477E41A2B}" type="parTrans" cxnId="{1A6C74E8-A83B-4975-BB94-E37CAD97B2C3}">
      <dgm:prSet/>
      <dgm:spPr/>
      <dgm:t>
        <a:bodyPr/>
        <a:lstStyle/>
        <a:p>
          <a:pPr rtl="1"/>
          <a:endParaRPr lang="he-IL"/>
        </a:p>
      </dgm:t>
    </dgm:pt>
    <dgm:pt modelId="{8D933F78-9803-4995-AFE4-C7496B2ED00B}" type="sibTrans" cxnId="{1A6C74E8-A83B-4975-BB94-E37CAD97B2C3}">
      <dgm:prSet/>
      <dgm:spPr/>
      <dgm:t>
        <a:bodyPr/>
        <a:lstStyle/>
        <a:p>
          <a:pPr rtl="1"/>
          <a:endParaRPr lang="he-IL"/>
        </a:p>
      </dgm:t>
    </dgm:pt>
    <dgm:pt modelId="{D1237E99-5F4D-41AA-9018-3259226E4A48}">
      <dgm:prSet phldrT="[טקסט]"/>
      <dgm:spPr/>
      <dgm:t>
        <a:bodyPr/>
        <a:lstStyle/>
        <a:p>
          <a:pPr rtl="1"/>
          <a:r>
            <a:rPr lang="he-IL" dirty="0" smtClean="0"/>
            <a:t>מה התופעה מעוררת בנו?</a:t>
          </a:r>
          <a:endParaRPr lang="he-IL" dirty="0"/>
        </a:p>
      </dgm:t>
    </dgm:pt>
    <dgm:pt modelId="{134306BA-B1A4-4A55-A1F6-CE8F8F084CAC}" type="parTrans" cxnId="{8F04C796-E587-470F-8DF4-0DA5702894D8}">
      <dgm:prSet/>
      <dgm:spPr/>
      <dgm:t>
        <a:bodyPr/>
        <a:lstStyle/>
        <a:p>
          <a:pPr rtl="1"/>
          <a:endParaRPr lang="he-IL"/>
        </a:p>
      </dgm:t>
    </dgm:pt>
    <dgm:pt modelId="{4100903C-033A-4A3B-9D7C-5952440D6E9A}" type="sibTrans" cxnId="{8F04C796-E587-470F-8DF4-0DA5702894D8}">
      <dgm:prSet/>
      <dgm:spPr/>
      <dgm:t>
        <a:bodyPr/>
        <a:lstStyle/>
        <a:p>
          <a:pPr rtl="1"/>
          <a:endParaRPr lang="he-IL"/>
        </a:p>
      </dgm:t>
    </dgm:pt>
    <dgm:pt modelId="{A67891E2-4D6B-45F4-A5C0-C779CAD5748D}">
      <dgm:prSet phldrT="[טקסט]"/>
      <dgm:spPr/>
      <dgm:t>
        <a:bodyPr/>
        <a:lstStyle/>
        <a:p>
          <a:pPr rtl="1"/>
          <a:r>
            <a:rPr lang="he-IL" dirty="0" smtClean="0"/>
            <a:t>מה אנחנו יכולים לעשות עוד למענם?</a:t>
          </a:r>
          <a:endParaRPr lang="he-IL" dirty="0"/>
        </a:p>
      </dgm:t>
    </dgm:pt>
    <dgm:pt modelId="{9AF6E548-84FA-417C-9781-C304847D1497}" type="parTrans" cxnId="{5102692F-3A24-400E-AD99-C56B5416B4B0}">
      <dgm:prSet/>
      <dgm:spPr/>
      <dgm:t>
        <a:bodyPr/>
        <a:lstStyle/>
        <a:p>
          <a:pPr rtl="1"/>
          <a:endParaRPr lang="he-IL"/>
        </a:p>
      </dgm:t>
    </dgm:pt>
    <dgm:pt modelId="{58E7728C-4DD4-4401-95C6-81E9CBD51F2A}" type="sibTrans" cxnId="{5102692F-3A24-400E-AD99-C56B5416B4B0}">
      <dgm:prSet/>
      <dgm:spPr/>
      <dgm:t>
        <a:bodyPr/>
        <a:lstStyle/>
        <a:p>
          <a:pPr rtl="1"/>
          <a:endParaRPr lang="he-IL"/>
        </a:p>
      </dgm:t>
    </dgm:pt>
    <dgm:pt modelId="{58E656B3-E178-4F62-A082-F45C3152C789}">
      <dgm:prSet phldrT="[טקסט]"/>
      <dgm:spPr/>
      <dgm:t>
        <a:bodyPr/>
        <a:lstStyle/>
        <a:p>
          <a:pPr rtl="1"/>
          <a:r>
            <a:rPr lang="he-IL" dirty="0" smtClean="0"/>
            <a:t>מה יאפשר להם יותר?</a:t>
          </a:r>
          <a:endParaRPr lang="he-IL" dirty="0"/>
        </a:p>
      </dgm:t>
    </dgm:pt>
    <dgm:pt modelId="{6A4668B7-0098-42B3-981C-E58224BCA9DD}" type="parTrans" cxnId="{0FC95CBF-5C55-4D73-ACBF-2D5771773EA8}">
      <dgm:prSet/>
      <dgm:spPr/>
      <dgm:t>
        <a:bodyPr/>
        <a:lstStyle/>
        <a:p>
          <a:pPr rtl="1"/>
          <a:endParaRPr lang="he-IL"/>
        </a:p>
      </dgm:t>
    </dgm:pt>
    <dgm:pt modelId="{D092EB8C-D360-4ECF-805E-7DA8D113C620}" type="sibTrans" cxnId="{0FC95CBF-5C55-4D73-ACBF-2D5771773EA8}">
      <dgm:prSet/>
      <dgm:spPr/>
      <dgm:t>
        <a:bodyPr/>
        <a:lstStyle/>
        <a:p>
          <a:pPr rtl="1"/>
          <a:endParaRPr lang="he-IL"/>
        </a:p>
      </dgm:t>
    </dgm:pt>
    <dgm:pt modelId="{E28515B2-690E-48E9-B3F8-194787817E1E}">
      <dgm:prSet phldrT="[טקסט]"/>
      <dgm:spPr/>
      <dgm:t>
        <a:bodyPr/>
        <a:lstStyle/>
        <a:p>
          <a:pPr rtl="1"/>
          <a:r>
            <a:rPr lang="he-IL" dirty="0" smtClean="0"/>
            <a:t>מה יעיל ומה לא יעיל בקשר בינינו ביחס לתופעה?</a:t>
          </a:r>
          <a:endParaRPr lang="he-IL" dirty="0"/>
        </a:p>
      </dgm:t>
    </dgm:pt>
    <dgm:pt modelId="{CF84E6B5-09D2-49A7-AB35-23878C08BBBD}" type="parTrans" cxnId="{12743F01-AC78-4A9E-A00F-C6F568181A85}">
      <dgm:prSet/>
      <dgm:spPr/>
    </dgm:pt>
    <dgm:pt modelId="{961FF995-4990-4642-831F-9F2CC3982D16}" type="sibTrans" cxnId="{12743F01-AC78-4A9E-A00F-C6F568181A85}">
      <dgm:prSet/>
      <dgm:spPr/>
    </dgm:pt>
    <dgm:pt modelId="{6A1DD0B3-3182-4AA2-AF66-9AAFE3B77B1B}">
      <dgm:prSet phldrT="[טקסט]"/>
      <dgm:spPr/>
      <dgm:t>
        <a:bodyPr/>
        <a:lstStyle/>
        <a:p>
          <a:pPr rtl="1"/>
          <a:r>
            <a:rPr lang="he-IL" dirty="0" smtClean="0"/>
            <a:t>מה התופעה מספרת לנו על ההבנה של התלמידים?</a:t>
          </a:r>
          <a:endParaRPr lang="he-IL" dirty="0"/>
        </a:p>
      </dgm:t>
    </dgm:pt>
    <dgm:pt modelId="{60638B79-B346-4032-A3DF-662FE78F3EF4}" type="parTrans" cxnId="{949C16B8-7048-49E5-8F43-9E6322F2A325}">
      <dgm:prSet/>
      <dgm:spPr/>
    </dgm:pt>
    <dgm:pt modelId="{592DB793-94A3-4562-A41B-DD65512AC88D}" type="sibTrans" cxnId="{949C16B8-7048-49E5-8F43-9E6322F2A325}">
      <dgm:prSet/>
      <dgm:spPr/>
    </dgm:pt>
    <dgm:pt modelId="{2B50213E-2CD9-437A-AD8F-0CA515F9AAC7}">
      <dgm:prSet phldrT="[טקסט]"/>
      <dgm:spPr/>
      <dgm:t>
        <a:bodyPr/>
        <a:lstStyle/>
        <a:p>
          <a:pPr rtl="1"/>
          <a:r>
            <a:rPr lang="he-IL" dirty="0" smtClean="0"/>
            <a:t>מה התופעה מספרת לנו על העולם הרגשי של התלמידים?</a:t>
          </a:r>
          <a:endParaRPr lang="he-IL" dirty="0"/>
        </a:p>
      </dgm:t>
    </dgm:pt>
    <dgm:pt modelId="{1EE8A8C8-7094-4FB7-BB43-E945332A47DD}" type="parTrans" cxnId="{1A8AB132-6664-4A1C-904C-633981993DE1}">
      <dgm:prSet/>
      <dgm:spPr/>
    </dgm:pt>
    <dgm:pt modelId="{33892512-280E-4875-A5E5-A079E46F82A2}" type="sibTrans" cxnId="{1A8AB132-6664-4A1C-904C-633981993DE1}">
      <dgm:prSet/>
      <dgm:spPr/>
    </dgm:pt>
    <dgm:pt modelId="{4A9C1E14-B764-4C77-9D67-09E1076DE34F}">
      <dgm:prSet phldrT="[טקסט]"/>
      <dgm:spPr/>
      <dgm:t>
        <a:bodyPr/>
        <a:lstStyle/>
        <a:p>
          <a:pPr rtl="1"/>
          <a:r>
            <a:rPr lang="he-IL" dirty="0" smtClean="0"/>
            <a:t>למה הם זקוקים </a:t>
          </a:r>
          <a:r>
            <a:rPr lang="he-IL" dirty="0" err="1" smtClean="0"/>
            <a:t>מאיתנו</a:t>
          </a:r>
          <a:r>
            <a:rPr lang="he-IL" dirty="0" smtClean="0"/>
            <a:t>?</a:t>
          </a:r>
          <a:endParaRPr lang="he-IL" dirty="0"/>
        </a:p>
      </dgm:t>
    </dgm:pt>
    <dgm:pt modelId="{8325A251-7F7D-414F-957B-DD78520016D3}" type="parTrans" cxnId="{1C4C60EE-FC17-4DB7-A885-5607E2E06908}">
      <dgm:prSet/>
      <dgm:spPr/>
    </dgm:pt>
    <dgm:pt modelId="{1238102F-0EFF-4DCC-B7AA-95370D931B0C}" type="sibTrans" cxnId="{1C4C60EE-FC17-4DB7-A885-5607E2E06908}">
      <dgm:prSet/>
      <dgm:spPr/>
    </dgm:pt>
    <dgm:pt modelId="{DAEC5901-70AD-4C14-A89D-3CA3DECEA700}" type="pres">
      <dgm:prSet presAssocID="{CD3DFCFC-40B8-4689-B0D3-07E85136D6E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4FB56D8D-1E46-4A06-92F1-50A1A70F052A}" type="pres">
      <dgm:prSet presAssocID="{909F1455-6374-4011-8E4D-D72B1918F5F8}" presName="node" presStyleLbl="node1" presStyleIdx="0" presStyleCnt="8" custLinFactNeighborY="-358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3D0D9D1-1938-4C61-9209-CBBC6E673949}" type="pres">
      <dgm:prSet presAssocID="{8D933F78-9803-4995-AFE4-C7496B2ED00B}" presName="sibTrans" presStyleCnt="0"/>
      <dgm:spPr/>
    </dgm:pt>
    <dgm:pt modelId="{2920D14A-5C27-4DED-A58F-C35249181B47}" type="pres">
      <dgm:prSet presAssocID="{6A1DD0B3-3182-4AA2-AF66-9AAFE3B77B1B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B091424-AD72-4A12-8C07-9196DC54503E}" type="pres">
      <dgm:prSet presAssocID="{592DB793-94A3-4562-A41B-DD65512AC88D}" presName="sibTrans" presStyleCnt="0"/>
      <dgm:spPr/>
    </dgm:pt>
    <dgm:pt modelId="{A91B8E2C-FE9B-4BBF-B4FF-1F8B9492089B}" type="pres">
      <dgm:prSet presAssocID="{2B50213E-2CD9-437A-AD8F-0CA515F9AAC7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328D844-B980-494D-B980-C57DC6469BA8}" type="pres">
      <dgm:prSet presAssocID="{33892512-280E-4875-A5E5-A079E46F82A2}" presName="sibTrans" presStyleCnt="0"/>
      <dgm:spPr/>
    </dgm:pt>
    <dgm:pt modelId="{576CB3DE-9B4F-499E-B1C2-6E07DDBDC68F}" type="pres">
      <dgm:prSet presAssocID="{4A9C1E14-B764-4C77-9D67-09E1076DE34F}" presName="node" presStyleLbl="node1" presStyleIdx="3" presStyleCnt="8" custLinFactNeighborY="-89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3090A99-CA92-4497-99A6-65729DF813C6}" type="pres">
      <dgm:prSet presAssocID="{1238102F-0EFF-4DCC-B7AA-95370D931B0C}" presName="sibTrans" presStyleCnt="0"/>
      <dgm:spPr/>
    </dgm:pt>
    <dgm:pt modelId="{167CDE4D-647D-43CA-AAC3-811074FD2FD5}" type="pres">
      <dgm:prSet presAssocID="{E28515B2-690E-48E9-B3F8-194787817E1E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787F142-352D-4AC5-A3BB-4646BEE1B97D}" type="pres">
      <dgm:prSet presAssocID="{961FF995-4990-4642-831F-9F2CC3982D16}" presName="sibTrans" presStyleCnt="0"/>
      <dgm:spPr/>
    </dgm:pt>
    <dgm:pt modelId="{8007846A-C3A6-4B5E-8E70-2DEFF0582F96}" type="pres">
      <dgm:prSet presAssocID="{D1237E99-5F4D-41AA-9018-3259226E4A48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1D9829A-581C-48B1-A5B6-8F143DF8C652}" type="pres">
      <dgm:prSet presAssocID="{4100903C-033A-4A3B-9D7C-5952440D6E9A}" presName="sibTrans" presStyleCnt="0"/>
      <dgm:spPr/>
    </dgm:pt>
    <dgm:pt modelId="{BA4AE8A9-C64B-4F88-83A6-B818E6706286}" type="pres">
      <dgm:prSet presAssocID="{A67891E2-4D6B-45F4-A5C0-C779CAD5748D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7114CE4-83A9-4369-BA09-65CF9402663D}" type="pres">
      <dgm:prSet presAssocID="{58E7728C-4DD4-4401-95C6-81E9CBD51F2A}" presName="sibTrans" presStyleCnt="0"/>
      <dgm:spPr/>
    </dgm:pt>
    <dgm:pt modelId="{0CCF512B-75C8-4EAB-87CF-6753A067DF94}" type="pres">
      <dgm:prSet presAssocID="{58E656B3-E178-4F62-A082-F45C3152C789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8F04C796-E587-470F-8DF4-0DA5702894D8}" srcId="{CD3DFCFC-40B8-4689-B0D3-07E85136D6ED}" destId="{D1237E99-5F4D-41AA-9018-3259226E4A48}" srcOrd="5" destOrd="0" parTransId="{134306BA-B1A4-4A55-A1F6-CE8F8F084CAC}" sibTransId="{4100903C-033A-4A3B-9D7C-5952440D6E9A}"/>
    <dgm:cxn modelId="{A0024EE1-4284-4B44-8368-98AC3C3AD4A7}" type="presOf" srcId="{E28515B2-690E-48E9-B3F8-194787817E1E}" destId="{167CDE4D-647D-43CA-AAC3-811074FD2FD5}" srcOrd="0" destOrd="0" presId="urn:microsoft.com/office/officeart/2005/8/layout/default"/>
    <dgm:cxn modelId="{0FC95CBF-5C55-4D73-ACBF-2D5771773EA8}" srcId="{CD3DFCFC-40B8-4689-B0D3-07E85136D6ED}" destId="{58E656B3-E178-4F62-A082-F45C3152C789}" srcOrd="7" destOrd="0" parTransId="{6A4668B7-0098-42B3-981C-E58224BCA9DD}" sibTransId="{D092EB8C-D360-4ECF-805E-7DA8D113C620}"/>
    <dgm:cxn modelId="{B5FC1A43-1CC1-4D83-976E-19949D848BAC}" type="presOf" srcId="{909F1455-6374-4011-8E4D-D72B1918F5F8}" destId="{4FB56D8D-1E46-4A06-92F1-50A1A70F052A}" srcOrd="0" destOrd="0" presId="urn:microsoft.com/office/officeart/2005/8/layout/default"/>
    <dgm:cxn modelId="{19F613F9-295B-4A2F-9438-9E04F817973A}" type="presOf" srcId="{58E656B3-E178-4F62-A082-F45C3152C789}" destId="{0CCF512B-75C8-4EAB-87CF-6753A067DF94}" srcOrd="0" destOrd="0" presId="urn:microsoft.com/office/officeart/2005/8/layout/default"/>
    <dgm:cxn modelId="{0FF6FAA0-E290-4ADB-9B01-5BF1B92CE5E5}" type="presOf" srcId="{D1237E99-5F4D-41AA-9018-3259226E4A48}" destId="{8007846A-C3A6-4B5E-8E70-2DEFF0582F96}" srcOrd="0" destOrd="0" presId="urn:microsoft.com/office/officeart/2005/8/layout/default"/>
    <dgm:cxn modelId="{1A6C74E8-A83B-4975-BB94-E37CAD97B2C3}" srcId="{CD3DFCFC-40B8-4689-B0D3-07E85136D6ED}" destId="{909F1455-6374-4011-8E4D-D72B1918F5F8}" srcOrd="0" destOrd="0" parTransId="{25B6D4BB-A262-4519-BF7E-A90477E41A2B}" sibTransId="{8D933F78-9803-4995-AFE4-C7496B2ED00B}"/>
    <dgm:cxn modelId="{C94D45F3-8C5F-4799-8055-8C0D3385ED51}" type="presOf" srcId="{6A1DD0B3-3182-4AA2-AF66-9AAFE3B77B1B}" destId="{2920D14A-5C27-4DED-A58F-C35249181B47}" srcOrd="0" destOrd="0" presId="urn:microsoft.com/office/officeart/2005/8/layout/default"/>
    <dgm:cxn modelId="{949C16B8-7048-49E5-8F43-9E6322F2A325}" srcId="{CD3DFCFC-40B8-4689-B0D3-07E85136D6ED}" destId="{6A1DD0B3-3182-4AA2-AF66-9AAFE3B77B1B}" srcOrd="1" destOrd="0" parTransId="{60638B79-B346-4032-A3DF-662FE78F3EF4}" sibTransId="{592DB793-94A3-4562-A41B-DD65512AC88D}"/>
    <dgm:cxn modelId="{2380EE2A-29AD-463C-9AE9-3637C0D17713}" type="presOf" srcId="{A67891E2-4D6B-45F4-A5C0-C779CAD5748D}" destId="{BA4AE8A9-C64B-4F88-83A6-B818E6706286}" srcOrd="0" destOrd="0" presId="urn:microsoft.com/office/officeart/2005/8/layout/default"/>
    <dgm:cxn modelId="{5102692F-3A24-400E-AD99-C56B5416B4B0}" srcId="{CD3DFCFC-40B8-4689-B0D3-07E85136D6ED}" destId="{A67891E2-4D6B-45F4-A5C0-C779CAD5748D}" srcOrd="6" destOrd="0" parTransId="{9AF6E548-84FA-417C-9781-C304847D1497}" sibTransId="{58E7728C-4DD4-4401-95C6-81E9CBD51F2A}"/>
    <dgm:cxn modelId="{12743F01-AC78-4A9E-A00F-C6F568181A85}" srcId="{CD3DFCFC-40B8-4689-B0D3-07E85136D6ED}" destId="{E28515B2-690E-48E9-B3F8-194787817E1E}" srcOrd="4" destOrd="0" parTransId="{CF84E6B5-09D2-49A7-AB35-23878C08BBBD}" sibTransId="{961FF995-4990-4642-831F-9F2CC3982D16}"/>
    <dgm:cxn modelId="{A409B298-FE76-4524-9B06-CD9FB90C9D46}" type="presOf" srcId="{2B50213E-2CD9-437A-AD8F-0CA515F9AAC7}" destId="{A91B8E2C-FE9B-4BBF-B4FF-1F8B9492089B}" srcOrd="0" destOrd="0" presId="urn:microsoft.com/office/officeart/2005/8/layout/default"/>
    <dgm:cxn modelId="{8F8C5762-D46A-4925-8202-3387684E0F73}" type="presOf" srcId="{4A9C1E14-B764-4C77-9D67-09E1076DE34F}" destId="{576CB3DE-9B4F-499E-B1C2-6E07DDBDC68F}" srcOrd="0" destOrd="0" presId="urn:microsoft.com/office/officeart/2005/8/layout/default"/>
    <dgm:cxn modelId="{B8C8362D-FDD5-49CB-AED9-EEE52FD7BC0E}" type="presOf" srcId="{CD3DFCFC-40B8-4689-B0D3-07E85136D6ED}" destId="{DAEC5901-70AD-4C14-A89D-3CA3DECEA700}" srcOrd="0" destOrd="0" presId="urn:microsoft.com/office/officeart/2005/8/layout/default"/>
    <dgm:cxn modelId="{1A8AB132-6664-4A1C-904C-633981993DE1}" srcId="{CD3DFCFC-40B8-4689-B0D3-07E85136D6ED}" destId="{2B50213E-2CD9-437A-AD8F-0CA515F9AAC7}" srcOrd="2" destOrd="0" parTransId="{1EE8A8C8-7094-4FB7-BB43-E945332A47DD}" sibTransId="{33892512-280E-4875-A5E5-A079E46F82A2}"/>
    <dgm:cxn modelId="{1C4C60EE-FC17-4DB7-A885-5607E2E06908}" srcId="{CD3DFCFC-40B8-4689-B0D3-07E85136D6ED}" destId="{4A9C1E14-B764-4C77-9D67-09E1076DE34F}" srcOrd="3" destOrd="0" parTransId="{8325A251-7F7D-414F-957B-DD78520016D3}" sibTransId="{1238102F-0EFF-4DCC-B7AA-95370D931B0C}"/>
    <dgm:cxn modelId="{2637F266-8DD0-4B49-9F45-A3BA5A5DA75E}" type="presParOf" srcId="{DAEC5901-70AD-4C14-A89D-3CA3DECEA700}" destId="{4FB56D8D-1E46-4A06-92F1-50A1A70F052A}" srcOrd="0" destOrd="0" presId="urn:microsoft.com/office/officeart/2005/8/layout/default"/>
    <dgm:cxn modelId="{A106ADD7-F36E-4E83-9846-7EB9A7081E9F}" type="presParOf" srcId="{DAEC5901-70AD-4C14-A89D-3CA3DECEA700}" destId="{83D0D9D1-1938-4C61-9209-CBBC6E673949}" srcOrd="1" destOrd="0" presId="urn:microsoft.com/office/officeart/2005/8/layout/default"/>
    <dgm:cxn modelId="{085C194D-9CCC-47FE-B3F1-59F1F3CBD7E1}" type="presParOf" srcId="{DAEC5901-70AD-4C14-A89D-3CA3DECEA700}" destId="{2920D14A-5C27-4DED-A58F-C35249181B47}" srcOrd="2" destOrd="0" presId="urn:microsoft.com/office/officeart/2005/8/layout/default"/>
    <dgm:cxn modelId="{18D72B45-33B2-46F2-91F0-A09D0612654B}" type="presParOf" srcId="{DAEC5901-70AD-4C14-A89D-3CA3DECEA700}" destId="{DB091424-AD72-4A12-8C07-9196DC54503E}" srcOrd="3" destOrd="0" presId="urn:microsoft.com/office/officeart/2005/8/layout/default"/>
    <dgm:cxn modelId="{0C2B7F55-688B-4EF0-B82E-7106F644C8D7}" type="presParOf" srcId="{DAEC5901-70AD-4C14-A89D-3CA3DECEA700}" destId="{A91B8E2C-FE9B-4BBF-B4FF-1F8B9492089B}" srcOrd="4" destOrd="0" presId="urn:microsoft.com/office/officeart/2005/8/layout/default"/>
    <dgm:cxn modelId="{FE66584F-B83E-49F6-8971-5311120B2946}" type="presParOf" srcId="{DAEC5901-70AD-4C14-A89D-3CA3DECEA700}" destId="{5328D844-B980-494D-B980-C57DC6469BA8}" srcOrd="5" destOrd="0" presId="urn:microsoft.com/office/officeart/2005/8/layout/default"/>
    <dgm:cxn modelId="{D2741389-A757-4CB8-A646-9433CCE81594}" type="presParOf" srcId="{DAEC5901-70AD-4C14-A89D-3CA3DECEA700}" destId="{576CB3DE-9B4F-499E-B1C2-6E07DDBDC68F}" srcOrd="6" destOrd="0" presId="urn:microsoft.com/office/officeart/2005/8/layout/default"/>
    <dgm:cxn modelId="{62802A03-68AD-41E6-B7F2-65F9C24900D0}" type="presParOf" srcId="{DAEC5901-70AD-4C14-A89D-3CA3DECEA700}" destId="{A3090A99-CA92-4497-99A6-65729DF813C6}" srcOrd="7" destOrd="0" presId="urn:microsoft.com/office/officeart/2005/8/layout/default"/>
    <dgm:cxn modelId="{23B5BE51-C57D-4067-95F4-274A501CF0B1}" type="presParOf" srcId="{DAEC5901-70AD-4C14-A89D-3CA3DECEA700}" destId="{167CDE4D-647D-43CA-AAC3-811074FD2FD5}" srcOrd="8" destOrd="0" presId="urn:microsoft.com/office/officeart/2005/8/layout/default"/>
    <dgm:cxn modelId="{4DC7D7BA-6F6E-48A1-9877-4E74AF75D06B}" type="presParOf" srcId="{DAEC5901-70AD-4C14-A89D-3CA3DECEA700}" destId="{2787F142-352D-4AC5-A3BB-4646BEE1B97D}" srcOrd="9" destOrd="0" presId="urn:microsoft.com/office/officeart/2005/8/layout/default"/>
    <dgm:cxn modelId="{71CF9A19-6366-4A7E-8EC3-11CFA302B01C}" type="presParOf" srcId="{DAEC5901-70AD-4C14-A89D-3CA3DECEA700}" destId="{8007846A-C3A6-4B5E-8E70-2DEFF0582F96}" srcOrd="10" destOrd="0" presId="urn:microsoft.com/office/officeart/2005/8/layout/default"/>
    <dgm:cxn modelId="{D6E4FF9A-6684-41D9-B4B1-243F16D542F0}" type="presParOf" srcId="{DAEC5901-70AD-4C14-A89D-3CA3DECEA700}" destId="{21D9829A-581C-48B1-A5B6-8F143DF8C652}" srcOrd="11" destOrd="0" presId="urn:microsoft.com/office/officeart/2005/8/layout/default"/>
    <dgm:cxn modelId="{1CCD5A54-B22E-43CF-B26B-FCAD45768935}" type="presParOf" srcId="{DAEC5901-70AD-4C14-A89D-3CA3DECEA700}" destId="{BA4AE8A9-C64B-4F88-83A6-B818E6706286}" srcOrd="12" destOrd="0" presId="urn:microsoft.com/office/officeart/2005/8/layout/default"/>
    <dgm:cxn modelId="{58C27B57-E14E-4D77-807F-6898EAC53DF2}" type="presParOf" srcId="{DAEC5901-70AD-4C14-A89D-3CA3DECEA700}" destId="{F7114CE4-83A9-4369-BA09-65CF9402663D}" srcOrd="13" destOrd="0" presId="urn:microsoft.com/office/officeart/2005/8/layout/default"/>
    <dgm:cxn modelId="{8B4F353A-95C7-4476-9869-4571830A221D}" type="presParOf" srcId="{DAEC5901-70AD-4C14-A89D-3CA3DECEA700}" destId="{0CCF512B-75C8-4EAB-87CF-6753A067DF94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41338B-6C03-45CE-9010-936280DE3982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E7902A01-11E4-4B55-9A7C-CA87B7EC5D59}">
      <dgm:prSet phldrT="[טקסט]"/>
      <dgm:spPr/>
      <dgm:t>
        <a:bodyPr/>
        <a:lstStyle/>
        <a:p>
          <a:pPr rtl="1"/>
          <a:r>
            <a:rPr lang="he-IL" dirty="0" smtClean="0"/>
            <a:t>היו נוכחים</a:t>
          </a:r>
          <a:endParaRPr lang="he-IL" dirty="0"/>
        </a:p>
      </dgm:t>
    </dgm:pt>
    <dgm:pt modelId="{503EFB04-BE7E-4A39-8B10-00E76C08B36F}" type="parTrans" cxnId="{EE777520-7032-482B-AC9A-423F92D84B4D}">
      <dgm:prSet/>
      <dgm:spPr/>
      <dgm:t>
        <a:bodyPr/>
        <a:lstStyle/>
        <a:p>
          <a:pPr rtl="1"/>
          <a:endParaRPr lang="he-IL"/>
        </a:p>
      </dgm:t>
    </dgm:pt>
    <dgm:pt modelId="{15F3B477-4E4A-4994-BC91-20A3D1116EB9}" type="sibTrans" cxnId="{EE777520-7032-482B-AC9A-423F92D84B4D}">
      <dgm:prSet/>
      <dgm:spPr/>
      <dgm:t>
        <a:bodyPr/>
        <a:lstStyle/>
        <a:p>
          <a:pPr rtl="1"/>
          <a:endParaRPr lang="he-IL"/>
        </a:p>
      </dgm:t>
    </dgm:pt>
    <dgm:pt modelId="{8EEAC1AA-A975-4C64-8834-C70C1638862F}">
      <dgm:prSet phldrT="[טקסט]"/>
      <dgm:spPr/>
      <dgm:t>
        <a:bodyPr/>
        <a:lstStyle/>
        <a:p>
          <a:pPr rtl="1"/>
          <a:r>
            <a:rPr lang="he-IL" dirty="0" smtClean="0"/>
            <a:t>עשה לשני את היום</a:t>
          </a:r>
          <a:endParaRPr lang="he-IL" dirty="0"/>
        </a:p>
      </dgm:t>
    </dgm:pt>
    <dgm:pt modelId="{4CDC1603-85E2-4FB3-9B54-83B705D53D6A}" type="parTrans" cxnId="{D592EE1B-9091-43C8-8853-F0D499DAA81B}">
      <dgm:prSet/>
      <dgm:spPr/>
      <dgm:t>
        <a:bodyPr/>
        <a:lstStyle/>
        <a:p>
          <a:pPr rtl="1"/>
          <a:endParaRPr lang="he-IL"/>
        </a:p>
      </dgm:t>
    </dgm:pt>
    <dgm:pt modelId="{638AAEE6-6934-496B-9AE5-9E74470164E9}" type="sibTrans" cxnId="{D592EE1B-9091-43C8-8853-F0D499DAA81B}">
      <dgm:prSet/>
      <dgm:spPr/>
      <dgm:t>
        <a:bodyPr/>
        <a:lstStyle/>
        <a:p>
          <a:pPr rtl="1"/>
          <a:endParaRPr lang="he-IL"/>
        </a:p>
      </dgm:t>
    </dgm:pt>
    <dgm:pt modelId="{7C92796E-7A42-49A1-B96B-4C8AEDFB92D0}">
      <dgm:prSet phldrT="[טקסט]"/>
      <dgm:spPr/>
      <dgm:t>
        <a:bodyPr/>
        <a:lstStyle/>
        <a:p>
          <a:pPr rtl="1"/>
          <a:r>
            <a:rPr lang="he-IL" dirty="0" smtClean="0"/>
            <a:t>שחקו</a:t>
          </a:r>
          <a:endParaRPr lang="he-IL" dirty="0"/>
        </a:p>
      </dgm:t>
    </dgm:pt>
    <dgm:pt modelId="{669F83AE-F725-4093-98E2-8CCF7CDE5828}" type="parTrans" cxnId="{6BE9F623-4558-4F19-9B83-1CD8C6FD5769}">
      <dgm:prSet/>
      <dgm:spPr/>
      <dgm:t>
        <a:bodyPr/>
        <a:lstStyle/>
        <a:p>
          <a:pPr rtl="1"/>
          <a:endParaRPr lang="he-IL"/>
        </a:p>
      </dgm:t>
    </dgm:pt>
    <dgm:pt modelId="{F46FD51C-5144-446D-8639-69FA4947A507}" type="sibTrans" cxnId="{6BE9F623-4558-4F19-9B83-1CD8C6FD5769}">
      <dgm:prSet/>
      <dgm:spPr/>
      <dgm:t>
        <a:bodyPr/>
        <a:lstStyle/>
        <a:p>
          <a:pPr rtl="1"/>
          <a:endParaRPr lang="he-IL"/>
        </a:p>
      </dgm:t>
    </dgm:pt>
    <dgm:pt modelId="{4429FA63-704A-402D-AA6E-17CFA16E9CB3}">
      <dgm:prSet phldrT="[טקסט]"/>
      <dgm:spPr/>
      <dgm:t>
        <a:bodyPr/>
        <a:lstStyle/>
        <a:p>
          <a:pPr rtl="1"/>
          <a:r>
            <a:rPr lang="he-IL" dirty="0" smtClean="0"/>
            <a:t>בחרו את הגישה שלכם</a:t>
          </a:r>
          <a:endParaRPr lang="he-IL" dirty="0"/>
        </a:p>
      </dgm:t>
    </dgm:pt>
    <dgm:pt modelId="{9F143589-B4AE-410C-B0D7-9B65E7879DA6}" type="parTrans" cxnId="{55D57ED9-AB0B-4C21-B722-AE46C717B115}">
      <dgm:prSet/>
      <dgm:spPr/>
      <dgm:t>
        <a:bodyPr/>
        <a:lstStyle/>
        <a:p>
          <a:pPr rtl="1"/>
          <a:endParaRPr lang="he-IL"/>
        </a:p>
      </dgm:t>
    </dgm:pt>
    <dgm:pt modelId="{23D45AC4-7297-4F06-A36E-0E05CFEC9F40}" type="sibTrans" cxnId="{55D57ED9-AB0B-4C21-B722-AE46C717B115}">
      <dgm:prSet/>
      <dgm:spPr/>
      <dgm:t>
        <a:bodyPr/>
        <a:lstStyle/>
        <a:p>
          <a:pPr rtl="1"/>
          <a:endParaRPr lang="he-IL"/>
        </a:p>
      </dgm:t>
    </dgm:pt>
    <dgm:pt modelId="{7084A64F-FEF5-4733-8B56-AEFAE7390946}" type="pres">
      <dgm:prSet presAssocID="{2941338B-6C03-45CE-9010-936280DE398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DFD69FD0-5FFC-4E8F-85CA-6FFF33C3A13B}" type="pres">
      <dgm:prSet presAssocID="{E7902A01-11E4-4B55-9A7C-CA87B7EC5D59}" presName="compNode" presStyleCnt="0"/>
      <dgm:spPr/>
    </dgm:pt>
    <dgm:pt modelId="{4D41FFF9-14F4-4D29-8F12-312A1D5CF996}" type="pres">
      <dgm:prSet presAssocID="{E7902A01-11E4-4B55-9A7C-CA87B7EC5D59}" presName="pictRect" presStyleLbl="node1" presStyleIdx="0" presStyleCnt="4" custLinFactY="69671" custLinFactNeighborX="10664" custLinFactNeighborY="100000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086" r="15086"/>
          </a:stretch>
        </a:blipFill>
      </dgm:spPr>
    </dgm:pt>
    <dgm:pt modelId="{9608365D-3539-47C8-9097-4C8622BAAACB}" type="pres">
      <dgm:prSet presAssocID="{E7902A01-11E4-4B55-9A7C-CA87B7EC5D59}" presName="textRect" presStyleLbl="revTx" presStyleIdx="0" presStyleCnt="4" custLinFactY="110580" custLinFactNeighborX="1413" custLinFactNeighborY="20000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86568EF-8104-4911-AC50-2B787B9A0706}" type="pres">
      <dgm:prSet presAssocID="{15F3B477-4E4A-4994-BC91-20A3D1116EB9}" presName="sibTrans" presStyleLbl="sibTrans2D1" presStyleIdx="0" presStyleCnt="0"/>
      <dgm:spPr/>
      <dgm:t>
        <a:bodyPr/>
        <a:lstStyle/>
        <a:p>
          <a:pPr rtl="1"/>
          <a:endParaRPr lang="he-IL"/>
        </a:p>
      </dgm:t>
    </dgm:pt>
    <dgm:pt modelId="{D3897780-5A7C-41DE-80CB-2ED0C97EE7F8}" type="pres">
      <dgm:prSet presAssocID="{8EEAC1AA-A975-4C64-8834-C70C1638862F}" presName="compNode" presStyleCnt="0"/>
      <dgm:spPr/>
    </dgm:pt>
    <dgm:pt modelId="{FF90A5F6-4B02-4329-983A-B232614DFCE9}" type="pres">
      <dgm:prSet presAssocID="{8EEAC1AA-A975-4C64-8834-C70C1638862F}" presName="pictRect" presStyleLbl="node1" presStyleIdx="1" presStyleCnt="4" custLinFactX="-21937" custLinFactNeighborX="-100000" custLinFactNeighborY="6495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14169" b="14169"/>
          </a:stretch>
        </a:blipFill>
      </dgm:spPr>
    </dgm:pt>
    <dgm:pt modelId="{6AC32B92-F198-4ED7-B9D7-3271815DD6CA}" type="pres">
      <dgm:prSet presAssocID="{8EEAC1AA-A975-4C64-8834-C70C1638862F}" presName="textRect" presStyleLbl="revTx" presStyleIdx="1" presStyleCnt="4" custLinFactX="-19700" custLinFactNeighborX="-100000" custLinFactNeighborY="452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8D2A01F-4371-476B-B340-8BA8EDDC2066}" type="pres">
      <dgm:prSet presAssocID="{638AAEE6-6934-496B-9AE5-9E74470164E9}" presName="sibTrans" presStyleLbl="sibTrans2D1" presStyleIdx="0" presStyleCnt="0"/>
      <dgm:spPr/>
      <dgm:t>
        <a:bodyPr/>
        <a:lstStyle/>
        <a:p>
          <a:pPr rtl="1"/>
          <a:endParaRPr lang="he-IL"/>
        </a:p>
      </dgm:t>
    </dgm:pt>
    <dgm:pt modelId="{9F6B445B-F5BC-4F4C-A511-04DAD3F1A8D4}" type="pres">
      <dgm:prSet presAssocID="{7C92796E-7A42-49A1-B96B-4C8AEDFB92D0}" presName="compNode" presStyleCnt="0"/>
      <dgm:spPr/>
    </dgm:pt>
    <dgm:pt modelId="{609AD90E-0676-4944-8BFA-98A725E60984}" type="pres">
      <dgm:prSet presAssocID="{7C92796E-7A42-49A1-B96B-4C8AEDFB92D0}" presName="pictRect" presStyleLbl="node1" presStyleIdx="2" presStyleCnt="4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550" r="15550"/>
          </a:stretch>
        </a:blipFill>
      </dgm:spPr>
    </dgm:pt>
    <dgm:pt modelId="{289BB91B-4705-4A28-8BBE-973219DB31E9}" type="pres">
      <dgm:prSet presAssocID="{7C92796E-7A42-49A1-B96B-4C8AEDFB92D0}" presName="textRect" presStyleLbl="revTx" presStyleIdx="2" presStyleCnt="4" custLinFactNeighborX="-2796" custLinFactNeighborY="603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A1C0541-919D-444E-A54C-BF967E1FAB4A}" type="pres">
      <dgm:prSet presAssocID="{F46FD51C-5144-446D-8639-69FA4947A507}" presName="sibTrans" presStyleLbl="sibTrans2D1" presStyleIdx="0" presStyleCnt="0"/>
      <dgm:spPr/>
      <dgm:t>
        <a:bodyPr/>
        <a:lstStyle/>
        <a:p>
          <a:pPr rtl="1"/>
          <a:endParaRPr lang="he-IL"/>
        </a:p>
      </dgm:t>
    </dgm:pt>
    <dgm:pt modelId="{E9EEB2F3-E939-49D3-BE13-736569617B36}" type="pres">
      <dgm:prSet presAssocID="{4429FA63-704A-402D-AA6E-17CFA16E9CB3}" presName="compNode" presStyleCnt="0"/>
      <dgm:spPr/>
    </dgm:pt>
    <dgm:pt modelId="{A3F8F7A7-7C4F-4B2F-BF9D-A2C8EDC02B8E}" type="pres">
      <dgm:prSet presAssocID="{4429FA63-704A-402D-AA6E-17CFA16E9CB3}" presName="pictRect" presStyleLbl="node1" presStyleIdx="3" presStyleCnt="4" custLinFactX="6844" custLinFactNeighborX="100000" custLinFactNeighborY="-1624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891" r="891"/>
          </a:stretch>
        </a:blipFill>
      </dgm:spPr>
    </dgm:pt>
    <dgm:pt modelId="{CB1B06F8-2E90-45BE-B843-5C289FC36B0B}" type="pres">
      <dgm:prSet presAssocID="{4429FA63-704A-402D-AA6E-17CFA16E9CB3}" presName="textRect" presStyleLbl="revTx" presStyleIdx="3" presStyleCnt="4" custLinFactX="6284" custLinFactNeighborX="10000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634D6DE8-AFA7-4EF2-8FCE-64E27F87BE3E}" type="presOf" srcId="{2941338B-6C03-45CE-9010-936280DE3982}" destId="{7084A64F-FEF5-4733-8B56-AEFAE7390946}" srcOrd="0" destOrd="0" presId="urn:microsoft.com/office/officeart/2005/8/layout/pList1"/>
    <dgm:cxn modelId="{EE777520-7032-482B-AC9A-423F92D84B4D}" srcId="{2941338B-6C03-45CE-9010-936280DE3982}" destId="{E7902A01-11E4-4B55-9A7C-CA87B7EC5D59}" srcOrd="0" destOrd="0" parTransId="{503EFB04-BE7E-4A39-8B10-00E76C08B36F}" sibTransId="{15F3B477-4E4A-4994-BC91-20A3D1116EB9}"/>
    <dgm:cxn modelId="{6BE9F623-4558-4F19-9B83-1CD8C6FD5769}" srcId="{2941338B-6C03-45CE-9010-936280DE3982}" destId="{7C92796E-7A42-49A1-B96B-4C8AEDFB92D0}" srcOrd="2" destOrd="0" parTransId="{669F83AE-F725-4093-98E2-8CCF7CDE5828}" sibTransId="{F46FD51C-5144-446D-8639-69FA4947A507}"/>
    <dgm:cxn modelId="{CE087CC2-6882-403A-A80F-BD9365D1C311}" type="presOf" srcId="{15F3B477-4E4A-4994-BC91-20A3D1116EB9}" destId="{686568EF-8104-4911-AC50-2B787B9A0706}" srcOrd="0" destOrd="0" presId="urn:microsoft.com/office/officeart/2005/8/layout/pList1"/>
    <dgm:cxn modelId="{55D57ED9-AB0B-4C21-B722-AE46C717B115}" srcId="{2941338B-6C03-45CE-9010-936280DE3982}" destId="{4429FA63-704A-402D-AA6E-17CFA16E9CB3}" srcOrd="3" destOrd="0" parTransId="{9F143589-B4AE-410C-B0D7-9B65E7879DA6}" sibTransId="{23D45AC4-7297-4F06-A36E-0E05CFEC9F40}"/>
    <dgm:cxn modelId="{2AE39AB2-84D4-40E4-844B-16AE14F20460}" type="presOf" srcId="{E7902A01-11E4-4B55-9A7C-CA87B7EC5D59}" destId="{9608365D-3539-47C8-9097-4C8622BAAACB}" srcOrd="0" destOrd="0" presId="urn:microsoft.com/office/officeart/2005/8/layout/pList1"/>
    <dgm:cxn modelId="{CAC7B27A-562E-49B3-828D-0BE1AE31877E}" type="presOf" srcId="{638AAEE6-6934-496B-9AE5-9E74470164E9}" destId="{58D2A01F-4371-476B-B340-8BA8EDDC2066}" srcOrd="0" destOrd="0" presId="urn:microsoft.com/office/officeart/2005/8/layout/pList1"/>
    <dgm:cxn modelId="{D592EE1B-9091-43C8-8853-F0D499DAA81B}" srcId="{2941338B-6C03-45CE-9010-936280DE3982}" destId="{8EEAC1AA-A975-4C64-8834-C70C1638862F}" srcOrd="1" destOrd="0" parTransId="{4CDC1603-85E2-4FB3-9B54-83B705D53D6A}" sibTransId="{638AAEE6-6934-496B-9AE5-9E74470164E9}"/>
    <dgm:cxn modelId="{D8E8E608-64D0-4264-8792-4C479264E60A}" type="presOf" srcId="{7C92796E-7A42-49A1-B96B-4C8AEDFB92D0}" destId="{289BB91B-4705-4A28-8BBE-973219DB31E9}" srcOrd="0" destOrd="0" presId="urn:microsoft.com/office/officeart/2005/8/layout/pList1"/>
    <dgm:cxn modelId="{9DBBB632-4928-4715-B167-3D480484B0AF}" type="presOf" srcId="{4429FA63-704A-402D-AA6E-17CFA16E9CB3}" destId="{CB1B06F8-2E90-45BE-B843-5C289FC36B0B}" srcOrd="0" destOrd="0" presId="urn:microsoft.com/office/officeart/2005/8/layout/pList1"/>
    <dgm:cxn modelId="{095B85E4-159F-4024-861C-A563FC2826A9}" type="presOf" srcId="{8EEAC1AA-A975-4C64-8834-C70C1638862F}" destId="{6AC32B92-F198-4ED7-B9D7-3271815DD6CA}" srcOrd="0" destOrd="0" presId="urn:microsoft.com/office/officeart/2005/8/layout/pList1"/>
    <dgm:cxn modelId="{79452A80-3350-4636-A592-EB79E13B2B27}" type="presOf" srcId="{F46FD51C-5144-446D-8639-69FA4947A507}" destId="{9A1C0541-919D-444E-A54C-BF967E1FAB4A}" srcOrd="0" destOrd="0" presId="urn:microsoft.com/office/officeart/2005/8/layout/pList1"/>
    <dgm:cxn modelId="{80F2B8E1-BFDC-4A67-9096-1DE0CE752701}" type="presParOf" srcId="{7084A64F-FEF5-4733-8B56-AEFAE7390946}" destId="{DFD69FD0-5FFC-4E8F-85CA-6FFF33C3A13B}" srcOrd="0" destOrd="0" presId="urn:microsoft.com/office/officeart/2005/8/layout/pList1"/>
    <dgm:cxn modelId="{F7787E10-226B-4173-8C87-A3FC30584445}" type="presParOf" srcId="{DFD69FD0-5FFC-4E8F-85CA-6FFF33C3A13B}" destId="{4D41FFF9-14F4-4D29-8F12-312A1D5CF996}" srcOrd="0" destOrd="0" presId="urn:microsoft.com/office/officeart/2005/8/layout/pList1"/>
    <dgm:cxn modelId="{509538B5-B49D-4537-804E-AA23F74FC7FD}" type="presParOf" srcId="{DFD69FD0-5FFC-4E8F-85CA-6FFF33C3A13B}" destId="{9608365D-3539-47C8-9097-4C8622BAAACB}" srcOrd="1" destOrd="0" presId="urn:microsoft.com/office/officeart/2005/8/layout/pList1"/>
    <dgm:cxn modelId="{7FEC5140-BA09-4BD6-A93A-38E073470BC9}" type="presParOf" srcId="{7084A64F-FEF5-4733-8B56-AEFAE7390946}" destId="{686568EF-8104-4911-AC50-2B787B9A0706}" srcOrd="1" destOrd="0" presId="urn:microsoft.com/office/officeart/2005/8/layout/pList1"/>
    <dgm:cxn modelId="{8F742744-EA5E-4ED5-8630-534CFB62B04C}" type="presParOf" srcId="{7084A64F-FEF5-4733-8B56-AEFAE7390946}" destId="{D3897780-5A7C-41DE-80CB-2ED0C97EE7F8}" srcOrd="2" destOrd="0" presId="urn:microsoft.com/office/officeart/2005/8/layout/pList1"/>
    <dgm:cxn modelId="{999263F4-545E-4966-9D85-1092E0FC8001}" type="presParOf" srcId="{D3897780-5A7C-41DE-80CB-2ED0C97EE7F8}" destId="{FF90A5F6-4B02-4329-983A-B232614DFCE9}" srcOrd="0" destOrd="0" presId="urn:microsoft.com/office/officeart/2005/8/layout/pList1"/>
    <dgm:cxn modelId="{3E8F0DB2-28A3-4013-A6D9-332E6B64B60C}" type="presParOf" srcId="{D3897780-5A7C-41DE-80CB-2ED0C97EE7F8}" destId="{6AC32B92-F198-4ED7-B9D7-3271815DD6CA}" srcOrd="1" destOrd="0" presId="urn:microsoft.com/office/officeart/2005/8/layout/pList1"/>
    <dgm:cxn modelId="{78898C70-BEC5-47F3-8F0A-86B3BC68A394}" type="presParOf" srcId="{7084A64F-FEF5-4733-8B56-AEFAE7390946}" destId="{58D2A01F-4371-476B-B340-8BA8EDDC2066}" srcOrd="3" destOrd="0" presId="urn:microsoft.com/office/officeart/2005/8/layout/pList1"/>
    <dgm:cxn modelId="{67293B90-15FF-4AD8-B331-C43963552A2A}" type="presParOf" srcId="{7084A64F-FEF5-4733-8B56-AEFAE7390946}" destId="{9F6B445B-F5BC-4F4C-A511-04DAD3F1A8D4}" srcOrd="4" destOrd="0" presId="urn:microsoft.com/office/officeart/2005/8/layout/pList1"/>
    <dgm:cxn modelId="{EE6A9794-8844-48C3-A628-FA4630081B99}" type="presParOf" srcId="{9F6B445B-F5BC-4F4C-A511-04DAD3F1A8D4}" destId="{609AD90E-0676-4944-8BFA-98A725E60984}" srcOrd="0" destOrd="0" presId="urn:microsoft.com/office/officeart/2005/8/layout/pList1"/>
    <dgm:cxn modelId="{5641554B-1115-4900-8BB0-C048D9A2F121}" type="presParOf" srcId="{9F6B445B-F5BC-4F4C-A511-04DAD3F1A8D4}" destId="{289BB91B-4705-4A28-8BBE-973219DB31E9}" srcOrd="1" destOrd="0" presId="urn:microsoft.com/office/officeart/2005/8/layout/pList1"/>
    <dgm:cxn modelId="{5FED750B-7C13-46F3-B634-64F7EA21D37D}" type="presParOf" srcId="{7084A64F-FEF5-4733-8B56-AEFAE7390946}" destId="{9A1C0541-919D-444E-A54C-BF967E1FAB4A}" srcOrd="5" destOrd="0" presId="urn:microsoft.com/office/officeart/2005/8/layout/pList1"/>
    <dgm:cxn modelId="{8DE52648-87A7-4A95-857C-4D69669731AC}" type="presParOf" srcId="{7084A64F-FEF5-4733-8B56-AEFAE7390946}" destId="{E9EEB2F3-E939-49D3-BE13-736569617B36}" srcOrd="6" destOrd="0" presId="urn:microsoft.com/office/officeart/2005/8/layout/pList1"/>
    <dgm:cxn modelId="{96BAC91B-62C4-4E7E-B998-3774840EFCA0}" type="presParOf" srcId="{E9EEB2F3-E939-49D3-BE13-736569617B36}" destId="{A3F8F7A7-7C4F-4B2F-BF9D-A2C8EDC02B8E}" srcOrd="0" destOrd="0" presId="urn:microsoft.com/office/officeart/2005/8/layout/pList1"/>
    <dgm:cxn modelId="{93F87538-DE38-44BC-88C6-51C17E134CAD}" type="presParOf" srcId="{E9EEB2F3-E939-49D3-BE13-736569617B36}" destId="{CB1B06F8-2E90-45BE-B843-5C289FC36B0B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B56D8D-1E46-4A06-92F1-50A1A70F052A}">
      <dsp:nvSpPr>
        <dsp:cNvPr id="0" name=""/>
        <dsp:cNvSpPr/>
      </dsp:nvSpPr>
      <dsp:spPr>
        <a:xfrm>
          <a:off x="0" y="114743"/>
          <a:ext cx="2539999" cy="15240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500" kern="1200" dirty="0" smtClean="0"/>
            <a:t>מה התופעה מספרת לנו על הקשר של התלמידים </a:t>
          </a:r>
          <a:r>
            <a:rPr lang="he-IL" sz="2500" kern="1200" dirty="0" err="1" smtClean="0"/>
            <a:t>איתנו</a:t>
          </a:r>
          <a:r>
            <a:rPr lang="he-IL" sz="2500" kern="1200" dirty="0" smtClean="0"/>
            <a:t>?</a:t>
          </a:r>
          <a:endParaRPr lang="he-IL" sz="2500" kern="1200" dirty="0"/>
        </a:p>
      </dsp:txBody>
      <dsp:txXfrm>
        <a:off x="0" y="114743"/>
        <a:ext cx="2539999" cy="1524000"/>
      </dsp:txXfrm>
    </dsp:sp>
    <dsp:sp modelId="{2920D14A-5C27-4DED-A58F-C35249181B47}">
      <dsp:nvSpPr>
        <dsp:cNvPr id="0" name=""/>
        <dsp:cNvSpPr/>
      </dsp:nvSpPr>
      <dsp:spPr>
        <a:xfrm>
          <a:off x="2794000" y="169333"/>
          <a:ext cx="2539999" cy="1524000"/>
        </a:xfrm>
        <a:prstGeom prst="rect">
          <a:avLst/>
        </a:prstGeom>
        <a:gradFill rotWithShape="0">
          <a:gsLst>
            <a:gs pos="0">
              <a:schemeClr val="accent3">
                <a:hueOff val="387228"/>
                <a:satOff val="14286"/>
                <a:lumOff val="-21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87228"/>
                <a:satOff val="14286"/>
                <a:lumOff val="-21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87228"/>
                <a:satOff val="14286"/>
                <a:lumOff val="-21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500" kern="1200" dirty="0" smtClean="0"/>
            <a:t>מה התופעה מספרת לנו על ההבנה של התלמידים?</a:t>
          </a:r>
          <a:endParaRPr lang="he-IL" sz="2500" kern="1200" dirty="0"/>
        </a:p>
      </dsp:txBody>
      <dsp:txXfrm>
        <a:off x="2794000" y="169333"/>
        <a:ext cx="2539999" cy="1524000"/>
      </dsp:txXfrm>
    </dsp:sp>
    <dsp:sp modelId="{A91B8E2C-FE9B-4BBF-B4FF-1F8B9492089B}">
      <dsp:nvSpPr>
        <dsp:cNvPr id="0" name=""/>
        <dsp:cNvSpPr/>
      </dsp:nvSpPr>
      <dsp:spPr>
        <a:xfrm>
          <a:off x="5587999" y="169333"/>
          <a:ext cx="2539999" cy="1524000"/>
        </a:xfrm>
        <a:prstGeom prst="rect">
          <a:avLst/>
        </a:prstGeom>
        <a:gradFill rotWithShape="0">
          <a:gsLst>
            <a:gs pos="0">
              <a:schemeClr val="accent3">
                <a:hueOff val="774457"/>
                <a:satOff val="28571"/>
                <a:lumOff val="-42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774457"/>
                <a:satOff val="28571"/>
                <a:lumOff val="-42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774457"/>
                <a:satOff val="28571"/>
                <a:lumOff val="-42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500" kern="1200" dirty="0" smtClean="0"/>
            <a:t>מה התופעה מספרת לנו על העולם הרגשי של התלמידים?</a:t>
          </a:r>
          <a:endParaRPr lang="he-IL" sz="2500" kern="1200" dirty="0"/>
        </a:p>
      </dsp:txBody>
      <dsp:txXfrm>
        <a:off x="5587999" y="169333"/>
        <a:ext cx="2539999" cy="1524000"/>
      </dsp:txXfrm>
    </dsp:sp>
    <dsp:sp modelId="{576CB3DE-9B4F-499E-B1C2-6E07DDBDC68F}">
      <dsp:nvSpPr>
        <dsp:cNvPr id="0" name=""/>
        <dsp:cNvSpPr/>
      </dsp:nvSpPr>
      <dsp:spPr>
        <a:xfrm>
          <a:off x="0" y="1933678"/>
          <a:ext cx="2539999" cy="1524000"/>
        </a:xfrm>
        <a:prstGeom prst="rect">
          <a:avLst/>
        </a:prstGeom>
        <a:gradFill rotWithShape="0">
          <a:gsLst>
            <a:gs pos="0">
              <a:schemeClr val="accent3">
                <a:hueOff val="1161685"/>
                <a:satOff val="42857"/>
                <a:lumOff val="-63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161685"/>
                <a:satOff val="42857"/>
                <a:lumOff val="-63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161685"/>
                <a:satOff val="42857"/>
                <a:lumOff val="-63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500" kern="1200" dirty="0" smtClean="0"/>
            <a:t>למה הם זקוקים </a:t>
          </a:r>
          <a:r>
            <a:rPr lang="he-IL" sz="2500" kern="1200" dirty="0" err="1" smtClean="0"/>
            <a:t>מאיתנו</a:t>
          </a:r>
          <a:r>
            <a:rPr lang="he-IL" sz="2500" kern="1200" dirty="0" smtClean="0"/>
            <a:t>?</a:t>
          </a:r>
          <a:endParaRPr lang="he-IL" sz="2500" kern="1200" dirty="0"/>
        </a:p>
      </dsp:txBody>
      <dsp:txXfrm>
        <a:off x="0" y="1933678"/>
        <a:ext cx="2539999" cy="1524000"/>
      </dsp:txXfrm>
    </dsp:sp>
    <dsp:sp modelId="{167CDE4D-647D-43CA-AAC3-811074FD2FD5}">
      <dsp:nvSpPr>
        <dsp:cNvPr id="0" name=""/>
        <dsp:cNvSpPr/>
      </dsp:nvSpPr>
      <dsp:spPr>
        <a:xfrm>
          <a:off x="2794000" y="1947333"/>
          <a:ext cx="2539999" cy="1524000"/>
        </a:xfrm>
        <a:prstGeom prst="rect">
          <a:avLst/>
        </a:prstGeom>
        <a:gradFill rotWithShape="0">
          <a:gsLst>
            <a:gs pos="0">
              <a:schemeClr val="accent3">
                <a:hueOff val="1548914"/>
                <a:satOff val="57143"/>
                <a:lumOff val="-84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548914"/>
                <a:satOff val="57143"/>
                <a:lumOff val="-84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548914"/>
                <a:satOff val="57143"/>
                <a:lumOff val="-84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500" kern="1200" dirty="0" smtClean="0"/>
            <a:t>מה יעיל ומה לא יעיל בקשר בינינו ביחס לתופעה?</a:t>
          </a:r>
          <a:endParaRPr lang="he-IL" sz="2500" kern="1200" dirty="0"/>
        </a:p>
      </dsp:txBody>
      <dsp:txXfrm>
        <a:off x="2794000" y="1947333"/>
        <a:ext cx="2539999" cy="1524000"/>
      </dsp:txXfrm>
    </dsp:sp>
    <dsp:sp modelId="{8007846A-C3A6-4B5E-8E70-2DEFF0582F96}">
      <dsp:nvSpPr>
        <dsp:cNvPr id="0" name=""/>
        <dsp:cNvSpPr/>
      </dsp:nvSpPr>
      <dsp:spPr>
        <a:xfrm>
          <a:off x="5587999" y="1947333"/>
          <a:ext cx="2539999" cy="1524000"/>
        </a:xfrm>
        <a:prstGeom prst="rect">
          <a:avLst/>
        </a:prstGeom>
        <a:gradFill rotWithShape="0">
          <a:gsLst>
            <a:gs pos="0">
              <a:schemeClr val="accent3">
                <a:hueOff val="1936142"/>
                <a:satOff val="71429"/>
                <a:lumOff val="-105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936142"/>
                <a:satOff val="71429"/>
                <a:lumOff val="-105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936142"/>
                <a:satOff val="71429"/>
                <a:lumOff val="-105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500" kern="1200" dirty="0" smtClean="0"/>
            <a:t>מה התופעה מעוררת בנו?</a:t>
          </a:r>
          <a:endParaRPr lang="he-IL" sz="2500" kern="1200" dirty="0"/>
        </a:p>
      </dsp:txBody>
      <dsp:txXfrm>
        <a:off x="5587999" y="1947333"/>
        <a:ext cx="2539999" cy="1524000"/>
      </dsp:txXfrm>
    </dsp:sp>
    <dsp:sp modelId="{BA4AE8A9-C64B-4F88-83A6-B818E6706286}">
      <dsp:nvSpPr>
        <dsp:cNvPr id="0" name=""/>
        <dsp:cNvSpPr/>
      </dsp:nvSpPr>
      <dsp:spPr>
        <a:xfrm>
          <a:off x="1397000" y="3725333"/>
          <a:ext cx="2539999" cy="1524000"/>
        </a:xfrm>
        <a:prstGeom prst="rect">
          <a:avLst/>
        </a:prstGeom>
        <a:gradFill rotWithShape="0">
          <a:gsLst>
            <a:gs pos="0">
              <a:schemeClr val="accent3">
                <a:hueOff val="2323371"/>
                <a:satOff val="85714"/>
                <a:lumOff val="-126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323371"/>
                <a:satOff val="85714"/>
                <a:lumOff val="-126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323371"/>
                <a:satOff val="85714"/>
                <a:lumOff val="-126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500" kern="1200" dirty="0" smtClean="0"/>
            <a:t>מה אנחנו יכולים לעשות עוד למענם?</a:t>
          </a:r>
          <a:endParaRPr lang="he-IL" sz="2500" kern="1200" dirty="0"/>
        </a:p>
      </dsp:txBody>
      <dsp:txXfrm>
        <a:off x="1397000" y="3725333"/>
        <a:ext cx="2539999" cy="1524000"/>
      </dsp:txXfrm>
    </dsp:sp>
    <dsp:sp modelId="{0CCF512B-75C8-4EAB-87CF-6753A067DF94}">
      <dsp:nvSpPr>
        <dsp:cNvPr id="0" name=""/>
        <dsp:cNvSpPr/>
      </dsp:nvSpPr>
      <dsp:spPr>
        <a:xfrm>
          <a:off x="4191000" y="3725333"/>
          <a:ext cx="2539999" cy="1524000"/>
        </a:xfrm>
        <a:prstGeom prst="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500" kern="1200" dirty="0" smtClean="0"/>
            <a:t>מה יאפשר להם יותר?</a:t>
          </a:r>
          <a:endParaRPr lang="he-IL" sz="2500" kern="1200" dirty="0"/>
        </a:p>
      </dsp:txBody>
      <dsp:txXfrm>
        <a:off x="4191000" y="3725333"/>
        <a:ext cx="2539999" cy="1524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41FFF9-14F4-4D29-8F12-312A1D5CF996}">
      <dsp:nvSpPr>
        <dsp:cNvPr id="0" name=""/>
        <dsp:cNvSpPr/>
      </dsp:nvSpPr>
      <dsp:spPr>
        <a:xfrm>
          <a:off x="835669" y="2853371"/>
          <a:ext cx="2439951" cy="1681126"/>
        </a:xfrm>
        <a:prstGeom prst="round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086" r="1508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8365D-3539-47C8-9097-4C8622BAAACB}">
      <dsp:nvSpPr>
        <dsp:cNvPr id="0" name=""/>
        <dsp:cNvSpPr/>
      </dsp:nvSpPr>
      <dsp:spPr>
        <a:xfrm>
          <a:off x="609950" y="4493552"/>
          <a:ext cx="2439951" cy="905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0" numCol="1" spcCol="1270" anchor="t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700" kern="1200" dirty="0" smtClean="0"/>
            <a:t>היו נוכחים</a:t>
          </a:r>
          <a:endParaRPr lang="he-IL" sz="2700" kern="1200" dirty="0"/>
        </a:p>
      </dsp:txBody>
      <dsp:txXfrm>
        <a:off x="609950" y="4493552"/>
        <a:ext cx="2439951" cy="905222"/>
      </dsp:txXfrm>
    </dsp:sp>
    <dsp:sp modelId="{FF90A5F6-4B02-4329-983A-B232614DFCE9}">
      <dsp:nvSpPr>
        <dsp:cNvPr id="0" name=""/>
        <dsp:cNvSpPr/>
      </dsp:nvSpPr>
      <dsp:spPr>
        <a:xfrm>
          <a:off x="284319" y="110176"/>
          <a:ext cx="2439951" cy="1681126"/>
        </a:xfrm>
        <a:prstGeom prst="round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14169" b="14169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C32B92-F198-4ED7-B9D7-3271815DD6CA}">
      <dsp:nvSpPr>
        <dsp:cNvPr id="0" name=""/>
        <dsp:cNvSpPr/>
      </dsp:nvSpPr>
      <dsp:spPr>
        <a:xfrm>
          <a:off x="338900" y="1723057"/>
          <a:ext cx="2439951" cy="905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0" numCol="1" spcCol="1270" anchor="t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700" kern="1200" dirty="0" smtClean="0"/>
            <a:t>עשה לשני את היום</a:t>
          </a:r>
          <a:endParaRPr lang="he-IL" sz="2700" kern="1200" dirty="0"/>
        </a:p>
      </dsp:txBody>
      <dsp:txXfrm>
        <a:off x="338900" y="1723057"/>
        <a:ext cx="2439951" cy="905222"/>
      </dsp:txXfrm>
    </dsp:sp>
    <dsp:sp modelId="{609AD90E-0676-4944-8BFA-98A725E60984}">
      <dsp:nvSpPr>
        <dsp:cNvPr id="0" name=""/>
        <dsp:cNvSpPr/>
      </dsp:nvSpPr>
      <dsp:spPr>
        <a:xfrm>
          <a:off x="5943571" y="987"/>
          <a:ext cx="2439951" cy="1681126"/>
        </a:xfrm>
        <a:prstGeom prst="round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550" r="1555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9BB91B-4705-4A28-8BBE-973219DB31E9}">
      <dsp:nvSpPr>
        <dsp:cNvPr id="0" name=""/>
        <dsp:cNvSpPr/>
      </dsp:nvSpPr>
      <dsp:spPr>
        <a:xfrm>
          <a:off x="5875350" y="1736707"/>
          <a:ext cx="2439951" cy="905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0" numCol="1" spcCol="1270" anchor="t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700" kern="1200" dirty="0" smtClean="0"/>
            <a:t>שחקו</a:t>
          </a:r>
          <a:endParaRPr lang="he-IL" sz="2700" kern="1200" dirty="0"/>
        </a:p>
      </dsp:txBody>
      <dsp:txXfrm>
        <a:off x="5875350" y="1736707"/>
        <a:ext cx="2439951" cy="905222"/>
      </dsp:txXfrm>
    </dsp:sp>
    <dsp:sp modelId="{A3F8F7A7-7C4F-4B2F-BF9D-A2C8EDC02B8E}">
      <dsp:nvSpPr>
        <dsp:cNvPr id="0" name=""/>
        <dsp:cNvSpPr/>
      </dsp:nvSpPr>
      <dsp:spPr>
        <a:xfrm>
          <a:off x="5866464" y="2804029"/>
          <a:ext cx="2439951" cy="1681126"/>
        </a:xfrm>
        <a:prstGeom prst="roundRect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891" r="891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1B06F8-2E90-45BE-B843-5C289FC36B0B}">
      <dsp:nvSpPr>
        <dsp:cNvPr id="0" name=""/>
        <dsp:cNvSpPr/>
      </dsp:nvSpPr>
      <dsp:spPr>
        <a:xfrm>
          <a:off x="5852800" y="4512457"/>
          <a:ext cx="2439951" cy="905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0" numCol="1" spcCol="1270" anchor="t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700" kern="1200" dirty="0" smtClean="0"/>
            <a:t>בחרו את הגישה שלכם</a:t>
          </a:r>
          <a:endParaRPr lang="he-IL" sz="2700" kern="1200" dirty="0"/>
        </a:p>
      </dsp:txBody>
      <dsp:txXfrm>
        <a:off x="5852800" y="4512457"/>
        <a:ext cx="2439951" cy="9052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A7E1B-F942-4892-B1F0-FD1C476AD5CE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EB8EF-5FED-456C-801C-496EC051D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89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b="1" dirty="0" smtClean="0"/>
              <a:t>את תמונת</a:t>
            </a:r>
            <a:r>
              <a:rPr lang="he-IL" b="1" baseline="0" dirty="0" smtClean="0"/>
              <a:t> הרקע יש להחליף בהתאם לנושא.</a:t>
            </a:r>
          </a:p>
          <a:p>
            <a:pPr algn="r" rtl="1"/>
            <a:endParaRPr lang="he-IL" baseline="0" dirty="0" smtClean="0"/>
          </a:p>
          <a:p>
            <a:pPr algn="r" rtl="1"/>
            <a:r>
              <a:rPr lang="he-IL" baseline="0" dirty="0" smtClean="0"/>
              <a:t>הפונט בו אנחנו משתמשים הוא </a:t>
            </a:r>
            <a:r>
              <a:rPr lang="en-US" baseline="0" dirty="0" err="1" smtClean="0"/>
              <a:t>tahoma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EB8EF-5FED-456C-801C-496EC051DD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8434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ניתן להשאיר לבן או לשים תמונת</a:t>
            </a:r>
            <a:r>
              <a:rPr lang="he-IL" baseline="0" dirty="0" smtClean="0"/>
              <a:t> רגע בהתאם לנושא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EB8EF-5FED-456C-801C-496EC051DD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4730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DEB8EF-5FED-456C-801C-496EC051DD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8381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ניתן להשאיר לבן או לשים תמונת</a:t>
            </a:r>
            <a:r>
              <a:rPr lang="he-IL" baseline="0" dirty="0" smtClean="0"/>
              <a:t> רגע בהתאם לנושא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EB8EF-5FED-456C-801C-496EC051DD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454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EB8EF-5FED-456C-801C-496EC051DD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01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ניתן להשאיר לבן או לשים תמונת</a:t>
            </a:r>
            <a:r>
              <a:rPr lang="he-IL" baseline="0" dirty="0" smtClean="0"/>
              <a:t> רגע בהתאם לנושא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EB8EF-5FED-456C-801C-496EC051DD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026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ניתן להשאיר לבן או לשים תמונת</a:t>
            </a:r>
            <a:r>
              <a:rPr lang="he-IL" baseline="0" dirty="0" smtClean="0"/>
              <a:t> רגע בהתאם לנושא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EB8EF-5FED-456C-801C-496EC051DD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39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ניתן להשאיר לבן או לשים תמונת</a:t>
            </a:r>
            <a:r>
              <a:rPr lang="he-IL" baseline="0" dirty="0" smtClean="0"/>
              <a:t> רגע בהתאם לנושא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EB8EF-5FED-456C-801C-496EC051DD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97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ניתן להשאיר לבן או לשים תמונת</a:t>
            </a:r>
            <a:r>
              <a:rPr lang="he-IL" baseline="0" dirty="0" smtClean="0"/>
              <a:t> רגע בהתאם לנושא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EB8EF-5FED-456C-801C-496EC051DD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05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ניתן להשאיר לבן או לשים תמונת</a:t>
            </a:r>
            <a:r>
              <a:rPr lang="he-IL" baseline="0" dirty="0" smtClean="0"/>
              <a:t> רגע בהתאם לנושא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EB8EF-5FED-456C-801C-496EC051DD6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60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ניתן להשאיר לבן או לשים תמונת</a:t>
            </a:r>
            <a:r>
              <a:rPr lang="he-IL" baseline="0" dirty="0" smtClean="0"/>
              <a:t> רגע בהתאם לנושא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EB8EF-5FED-456C-801C-496EC051DD6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36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B046-F363-4991-BE87-342116DB919D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81E2-3905-4A16-B740-D218315B9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716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B046-F363-4991-BE87-342116DB919D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81E2-3905-4A16-B740-D218315B9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28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B046-F363-4991-BE87-342116DB919D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81E2-3905-4A16-B740-D218315B9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080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B046-F363-4991-BE87-342116DB919D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81E2-3905-4A16-B740-D218315B9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683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B046-F363-4991-BE87-342116DB919D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81E2-3905-4A16-B740-D218315B9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2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B046-F363-4991-BE87-342116DB919D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81E2-3905-4A16-B740-D218315B9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429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B046-F363-4991-BE87-342116DB919D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81E2-3905-4A16-B740-D218315B9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84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B046-F363-4991-BE87-342116DB919D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81E2-3905-4A16-B740-D218315B9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22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B046-F363-4991-BE87-342116DB919D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81E2-3905-4A16-B740-D218315B9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61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B046-F363-4991-BE87-342116DB919D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81E2-3905-4A16-B740-D218315B9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26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B046-F363-4991-BE87-342116DB919D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81E2-3905-4A16-B740-D218315B9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98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AB046-F363-4991-BE87-342116DB919D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C81E2-3905-4A16-B740-D218315B9B9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438" y="-247890"/>
            <a:ext cx="12684020" cy="71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043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fi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btsfyrEF_c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676103" y="4231827"/>
            <a:ext cx="5515897" cy="1200329"/>
          </a:xfrm>
          <a:prstGeom prst="rect">
            <a:avLst/>
          </a:prstGeom>
          <a:solidFill>
            <a:schemeClr val="dk1">
              <a:alpha val="6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he-I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הוראה דיפרנציאלית</a:t>
            </a:r>
            <a:endParaRPr lang="he-IL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r>
              <a:rPr lang="he-I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אקלים</a:t>
            </a:r>
          </a:p>
          <a:p>
            <a:pPr algn="ctr" rtl="1"/>
            <a:r>
              <a:rPr lang="he-I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הכיתה שלי</a:t>
            </a:r>
            <a:endParaRPr lang="he-I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98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39055" y="-122830"/>
            <a:ext cx="3659976" cy="8206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9C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 עקרונות</a:t>
            </a:r>
            <a:r>
              <a:rPr kumimoji="0" lang="he-IL" altLang="he-IL" sz="3600" b="1" i="0" u="none" strike="noStrike" kern="1200" cap="none" spc="0" normalizeH="0" noProof="0" dirty="0" smtClean="0">
                <a:ln>
                  <a:noFill/>
                </a:ln>
                <a:solidFill>
                  <a:srgbClr val="F9C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ה </a:t>
            </a:r>
            <a:r>
              <a:rPr kumimoji="0" lang="en-US" altLang="he-IL" sz="3600" b="1" i="0" u="none" strike="noStrike" kern="1200" cap="none" spc="0" normalizeH="0" noProof="0" dirty="0" smtClean="0">
                <a:ln>
                  <a:noFill/>
                </a:ln>
                <a:solidFill>
                  <a:srgbClr val="F9C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FISH</a:t>
            </a:r>
            <a:endParaRPr kumimoji="0" lang="he-IL" sz="3600" b="1" i="0" u="none" strike="noStrike" kern="1200" cap="none" spc="0" normalizeH="0" baseline="0" noProof="0" dirty="0">
              <a:ln>
                <a:noFill/>
              </a:ln>
              <a:solidFill>
                <a:srgbClr val="F9C0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812288"/>
              </p:ext>
            </p:extLst>
          </p:nvPr>
        </p:nvGraphicFramePr>
        <p:xfrm>
          <a:off x="2195774" y="726948"/>
          <a:ext cx="8128000" cy="5730695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6238543">
                  <a:extLst>
                    <a:ext uri="{9D8B030D-6E8A-4147-A177-3AD203B41FA5}">
                      <a16:colId xmlns:a16="http://schemas.microsoft.com/office/drawing/2014/main" val="2575517622"/>
                    </a:ext>
                  </a:extLst>
                </a:gridCol>
                <a:gridCol w="1889457">
                  <a:extLst>
                    <a:ext uri="{9D8B030D-6E8A-4147-A177-3AD203B41FA5}">
                      <a16:colId xmlns:a16="http://schemas.microsoft.com/office/drawing/2014/main" val="2977168506"/>
                    </a:ext>
                  </a:extLst>
                </a:gridCol>
              </a:tblGrid>
              <a:tr h="1160060">
                <a:tc>
                  <a:txBody>
                    <a:bodyPr/>
                    <a:lstStyle/>
                    <a:p>
                      <a:pPr algn="ctr"/>
                      <a:r>
                        <a:rPr lang="he-IL" sz="2400" dirty="0" smtClean="0"/>
                        <a:t>אסטרטגיות לאקלים חיובי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e-IL" sz="2400" dirty="0" smtClean="0"/>
                        <a:t>עיקרון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59607"/>
                  </a:ext>
                </a:extLst>
              </a:tr>
              <a:tr h="1004475">
                <a:tc>
                  <a:txBody>
                    <a:bodyPr/>
                    <a:lstStyle/>
                    <a:p>
                      <a:pPr algn="ctr"/>
                      <a:r>
                        <a:rPr lang="he-IL" dirty="0" smtClean="0"/>
                        <a:t>מחיאות כפיים</a:t>
                      </a:r>
                    </a:p>
                    <a:p>
                      <a:pPr algn="ctr"/>
                      <a:r>
                        <a:rPr lang="he-IL" dirty="0" smtClean="0"/>
                        <a:t>תיבת נקודות</a:t>
                      </a:r>
                    </a:p>
                    <a:p>
                      <a:pPr algn="ctr"/>
                      <a:r>
                        <a:rPr lang="he-IL" dirty="0" smtClean="0"/>
                        <a:t>תורן</a:t>
                      </a:r>
                      <a:r>
                        <a:rPr lang="he-IL" baseline="0" dirty="0" smtClean="0"/>
                        <a:t> בדיחות</a:t>
                      </a:r>
                    </a:p>
                    <a:p>
                      <a:pPr algn="ctr"/>
                      <a:r>
                        <a:rPr lang="he-IL" baseline="0" dirty="0" err="1" smtClean="0"/>
                        <a:t>פתיחידה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e-IL" dirty="0" smtClean="0"/>
                        <a:t>שחקו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445943"/>
                  </a:ext>
                </a:extLst>
              </a:tr>
              <a:tr h="1004475">
                <a:tc>
                  <a:txBody>
                    <a:bodyPr/>
                    <a:lstStyle/>
                    <a:p>
                      <a:pPr algn="ctr"/>
                      <a:r>
                        <a:rPr lang="he-IL" dirty="0" smtClean="0"/>
                        <a:t>לוח </a:t>
                      </a:r>
                      <a:r>
                        <a:rPr lang="he-IL" dirty="0" err="1" smtClean="0"/>
                        <a:t>ח"ח</a:t>
                      </a:r>
                      <a:endParaRPr lang="he-IL" dirty="0" smtClean="0"/>
                    </a:p>
                    <a:p>
                      <a:pPr algn="ctr"/>
                      <a:r>
                        <a:rPr lang="he-IL" dirty="0" smtClean="0"/>
                        <a:t>מעטפות תודה</a:t>
                      </a:r>
                    </a:p>
                    <a:p>
                      <a:pPr algn="ctr"/>
                      <a:r>
                        <a:rPr lang="he-IL" dirty="0" smtClean="0"/>
                        <a:t>יוצר השבוע</a:t>
                      </a:r>
                    </a:p>
                    <a:p>
                      <a:pPr algn="ctr"/>
                      <a:r>
                        <a:rPr lang="he-IL" dirty="0" smtClean="0"/>
                        <a:t>שם ומחמאה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e-IL" dirty="0" smtClean="0"/>
                        <a:t>עשו לשני את היום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968684"/>
                  </a:ext>
                </a:extLst>
              </a:tr>
              <a:tr h="1004475">
                <a:tc>
                  <a:txBody>
                    <a:bodyPr/>
                    <a:lstStyle/>
                    <a:p>
                      <a:pPr algn="ctr"/>
                      <a:r>
                        <a:rPr lang="he-IL" dirty="0" smtClean="0"/>
                        <a:t>מחברת קשר</a:t>
                      </a:r>
                    </a:p>
                    <a:p>
                      <a:pPr algn="ctr"/>
                      <a:r>
                        <a:rPr lang="he-IL" dirty="0" smtClean="0"/>
                        <a:t>חוזה</a:t>
                      </a:r>
                    </a:p>
                    <a:p>
                      <a:pPr algn="ctr"/>
                      <a:r>
                        <a:rPr lang="he-IL" dirty="0" smtClean="0"/>
                        <a:t>מחברת סודית</a:t>
                      </a:r>
                    </a:p>
                    <a:p>
                      <a:pPr algn="ctr"/>
                      <a:r>
                        <a:rPr lang="he-IL" dirty="0" smtClean="0"/>
                        <a:t>טלפון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e-IL" dirty="0" smtClean="0"/>
                        <a:t>היו נוכחים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23910"/>
                  </a:ext>
                </a:extLst>
              </a:tr>
              <a:tr h="1004475">
                <a:tc>
                  <a:txBody>
                    <a:bodyPr/>
                    <a:lstStyle/>
                    <a:p>
                      <a:pPr algn="ctr"/>
                      <a:r>
                        <a:rPr lang="he-IL" dirty="0" smtClean="0"/>
                        <a:t>תמריץ קולקטיבי</a:t>
                      </a:r>
                    </a:p>
                    <a:p>
                      <a:pPr algn="ctr"/>
                      <a:r>
                        <a:rPr lang="he-IL" dirty="0" smtClean="0"/>
                        <a:t>תעודת הצטיינות</a:t>
                      </a:r>
                    </a:p>
                    <a:p>
                      <a:pPr algn="ctr"/>
                      <a:r>
                        <a:rPr lang="he-IL" dirty="0" smtClean="0"/>
                        <a:t>תיבת הפתעות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e-IL" dirty="0" smtClean="0"/>
                        <a:t>בחרו את הגישה שלכם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6424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774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50232" y="89786"/>
            <a:ext cx="9144000" cy="71968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9C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מוזמנים להיות בקשר!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88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90635" y="-101008"/>
            <a:ext cx="6410729" cy="8206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600" b="1" dirty="0" smtClean="0">
                <a:solidFill>
                  <a:srgbClr val="F9C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מודל </a:t>
            </a:r>
            <a:r>
              <a:rPr lang="en-US" sz="3600" b="1" dirty="0" smtClean="0">
                <a:solidFill>
                  <a:srgbClr val="F9C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SWOT</a:t>
            </a:r>
            <a:r>
              <a:rPr lang="he-IL" sz="3600" b="1" dirty="0" smtClean="0">
                <a:solidFill>
                  <a:srgbClr val="F9C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לניתוח תפקוד כיתה</a:t>
            </a:r>
            <a:endParaRPr kumimoji="0" lang="he-IL" sz="3600" b="1" i="0" u="none" strike="noStrike" kern="1200" cap="none" spc="0" normalizeH="0" baseline="0" noProof="0" dirty="0">
              <a:ln>
                <a:noFill/>
              </a:ln>
              <a:solidFill>
                <a:srgbClr val="F9C0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415" y="1412001"/>
            <a:ext cx="5486401" cy="4795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978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06541" y="-132016"/>
            <a:ext cx="3884397" cy="8206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9C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הוראה דיפרנציאלית</a:t>
            </a:r>
            <a:endParaRPr kumimoji="0" lang="he-IL" sz="3600" b="1" i="0" u="none" strike="noStrike" kern="1200" cap="none" spc="0" normalizeH="0" baseline="0" noProof="0" dirty="0">
              <a:ln>
                <a:noFill/>
              </a:ln>
              <a:solidFill>
                <a:srgbClr val="F9C0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" name="מלבן מעוגל 21"/>
          <p:cNvSpPr/>
          <p:nvPr/>
        </p:nvSpPr>
        <p:spPr>
          <a:xfrm>
            <a:off x="1895355" y="4329161"/>
            <a:ext cx="2399768" cy="1653440"/>
          </a:xfrm>
          <a:prstGeom prst="round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" r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צורה חופשית 22"/>
          <p:cNvSpPr/>
          <p:nvPr/>
        </p:nvSpPr>
        <p:spPr>
          <a:xfrm>
            <a:off x="1909009" y="2748075"/>
            <a:ext cx="2399768" cy="890314"/>
          </a:xfrm>
          <a:custGeom>
            <a:avLst/>
            <a:gdLst>
              <a:gd name="connsiteX0" fmla="*/ 0 w 2399768"/>
              <a:gd name="connsiteY0" fmla="*/ 0 h 890314"/>
              <a:gd name="connsiteX1" fmla="*/ 2399768 w 2399768"/>
              <a:gd name="connsiteY1" fmla="*/ 0 h 890314"/>
              <a:gd name="connsiteX2" fmla="*/ 2399768 w 2399768"/>
              <a:gd name="connsiteY2" fmla="*/ 890314 h 890314"/>
              <a:gd name="connsiteX3" fmla="*/ 0 w 2399768"/>
              <a:gd name="connsiteY3" fmla="*/ 890314 h 890314"/>
              <a:gd name="connsiteX4" fmla="*/ 0 w 2399768"/>
              <a:gd name="connsiteY4" fmla="*/ 0 h 890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9768" h="890314">
                <a:moveTo>
                  <a:pt x="0" y="0"/>
                </a:moveTo>
                <a:lnTo>
                  <a:pt x="2399768" y="0"/>
                </a:lnTo>
                <a:lnTo>
                  <a:pt x="2399768" y="890314"/>
                </a:lnTo>
                <a:lnTo>
                  <a:pt x="0" y="89031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5816" tIns="305816" rIns="305816" bIns="0" numCol="1" spcCol="1270" anchor="t" anchorCtr="0">
            <a:noAutofit/>
          </a:bodyPr>
          <a:lstStyle/>
          <a:p>
            <a:pPr lvl="0" algn="ctr" defTabSz="19113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e-IL" sz="4300" kern="1200"/>
          </a:p>
        </p:txBody>
      </p:sp>
      <p:sp>
        <p:nvSpPr>
          <p:cNvPr id="24" name="מלבן מעוגל 23"/>
          <p:cNvSpPr/>
          <p:nvPr/>
        </p:nvSpPr>
        <p:spPr>
          <a:xfrm>
            <a:off x="1815159" y="1108276"/>
            <a:ext cx="2399768" cy="1653440"/>
          </a:xfrm>
          <a:prstGeom prst="round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000" r="-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מלבן מעוגל 25"/>
          <p:cNvSpPr/>
          <p:nvPr/>
        </p:nvSpPr>
        <p:spPr>
          <a:xfrm>
            <a:off x="6779277" y="1176513"/>
            <a:ext cx="2399768" cy="1653440"/>
          </a:xfrm>
          <a:prstGeom prst="round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000" r="-12000"/>
            </a:stretch>
          </a:blipFill>
          <a:ln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צורה חופשית 26"/>
          <p:cNvSpPr/>
          <p:nvPr/>
        </p:nvSpPr>
        <p:spPr>
          <a:xfrm>
            <a:off x="7188702" y="2748075"/>
            <a:ext cx="2399768" cy="890314"/>
          </a:xfrm>
          <a:custGeom>
            <a:avLst/>
            <a:gdLst>
              <a:gd name="connsiteX0" fmla="*/ 0 w 2399768"/>
              <a:gd name="connsiteY0" fmla="*/ 0 h 890314"/>
              <a:gd name="connsiteX1" fmla="*/ 2399768 w 2399768"/>
              <a:gd name="connsiteY1" fmla="*/ 0 h 890314"/>
              <a:gd name="connsiteX2" fmla="*/ 2399768 w 2399768"/>
              <a:gd name="connsiteY2" fmla="*/ 890314 h 890314"/>
              <a:gd name="connsiteX3" fmla="*/ 0 w 2399768"/>
              <a:gd name="connsiteY3" fmla="*/ 890314 h 890314"/>
              <a:gd name="connsiteX4" fmla="*/ 0 w 2399768"/>
              <a:gd name="connsiteY4" fmla="*/ 0 h 890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9768" h="890314">
                <a:moveTo>
                  <a:pt x="0" y="0"/>
                </a:moveTo>
                <a:lnTo>
                  <a:pt x="2399768" y="0"/>
                </a:lnTo>
                <a:lnTo>
                  <a:pt x="2399768" y="890314"/>
                </a:lnTo>
                <a:lnTo>
                  <a:pt x="0" y="89031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5816" tIns="305816" rIns="305816" bIns="0" numCol="1" spcCol="1270" anchor="t" anchorCtr="0">
            <a:noAutofit/>
          </a:bodyPr>
          <a:lstStyle/>
          <a:p>
            <a:pPr lvl="0" algn="ctr" defTabSz="19113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e-IL" sz="4300" kern="1200"/>
          </a:p>
        </p:txBody>
      </p:sp>
      <p:sp>
        <p:nvSpPr>
          <p:cNvPr id="28" name="מלבן מעוגל 27"/>
          <p:cNvSpPr/>
          <p:nvPr/>
        </p:nvSpPr>
        <p:spPr>
          <a:xfrm>
            <a:off x="6636966" y="3521122"/>
            <a:ext cx="2951504" cy="2406468"/>
          </a:xfrm>
          <a:prstGeom prst="round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צורה חופשית 28"/>
          <p:cNvSpPr/>
          <p:nvPr/>
        </p:nvSpPr>
        <p:spPr>
          <a:xfrm>
            <a:off x="4548856" y="5531807"/>
            <a:ext cx="2399768" cy="890314"/>
          </a:xfrm>
          <a:custGeom>
            <a:avLst/>
            <a:gdLst>
              <a:gd name="connsiteX0" fmla="*/ 0 w 2399768"/>
              <a:gd name="connsiteY0" fmla="*/ 0 h 890314"/>
              <a:gd name="connsiteX1" fmla="*/ 2399768 w 2399768"/>
              <a:gd name="connsiteY1" fmla="*/ 0 h 890314"/>
              <a:gd name="connsiteX2" fmla="*/ 2399768 w 2399768"/>
              <a:gd name="connsiteY2" fmla="*/ 890314 h 890314"/>
              <a:gd name="connsiteX3" fmla="*/ 0 w 2399768"/>
              <a:gd name="connsiteY3" fmla="*/ 890314 h 890314"/>
              <a:gd name="connsiteX4" fmla="*/ 0 w 2399768"/>
              <a:gd name="connsiteY4" fmla="*/ 0 h 890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9768" h="890314">
                <a:moveTo>
                  <a:pt x="0" y="0"/>
                </a:moveTo>
                <a:lnTo>
                  <a:pt x="2399768" y="0"/>
                </a:lnTo>
                <a:lnTo>
                  <a:pt x="2399768" y="890314"/>
                </a:lnTo>
                <a:lnTo>
                  <a:pt x="0" y="89031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5816" tIns="305816" rIns="305816" bIns="0" numCol="1" spcCol="1270" anchor="t" anchorCtr="0">
            <a:noAutofit/>
          </a:bodyPr>
          <a:lstStyle/>
          <a:p>
            <a:pPr lvl="0" algn="ctr" defTabSz="19113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e-IL" sz="4300" kern="1200"/>
          </a:p>
        </p:txBody>
      </p:sp>
    </p:spTree>
    <p:extLst>
      <p:ext uri="{BB962C8B-B14F-4D97-AF65-F5344CB8AC3E}">
        <p14:creationId xmlns:p14="http://schemas.microsoft.com/office/powerpoint/2010/main" val="194844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40050" y="-90684"/>
            <a:ext cx="5868915" cy="8206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9C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אז מהי ההוראה</a:t>
            </a:r>
            <a:r>
              <a:rPr kumimoji="0" lang="he-IL" altLang="he-IL" sz="3600" b="1" i="0" u="none" strike="noStrike" kern="1200" cap="none" spc="0" normalizeH="0" noProof="0" dirty="0" smtClean="0">
                <a:ln>
                  <a:noFill/>
                </a:ln>
                <a:solidFill>
                  <a:srgbClr val="F9C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הדיפרנציאלית</a:t>
            </a:r>
            <a:endParaRPr kumimoji="0" lang="he-IL" sz="3600" b="1" i="0" u="none" strike="noStrike" kern="1200" cap="none" spc="0" normalizeH="0" baseline="0" noProof="0" dirty="0">
              <a:ln>
                <a:noFill/>
              </a:ln>
              <a:solidFill>
                <a:srgbClr val="F9C0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5028" y="2156346"/>
            <a:ext cx="8911988" cy="2308324"/>
          </a:xfrm>
          <a:prstGeom prst="rect">
            <a:avLst/>
          </a:prstGeom>
          <a:noFill/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e-IL" sz="4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הוראה מותאמת להעדפות הלמידה של התלמיד, תוך מתן בחירה לתלמיד לגבי הדרך בה ילמד</a:t>
            </a:r>
            <a:endParaRPr lang="en-US" sz="4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643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75794" y="-90684"/>
            <a:ext cx="6433171" cy="8206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9C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איך מטמיעים הוראה</a:t>
            </a:r>
            <a:r>
              <a:rPr kumimoji="0" lang="he-IL" altLang="he-IL" sz="3600" b="1" i="0" u="none" strike="noStrike" kern="1200" cap="none" spc="0" normalizeH="0" noProof="0" dirty="0" smtClean="0">
                <a:ln>
                  <a:noFill/>
                </a:ln>
                <a:solidFill>
                  <a:srgbClr val="F9C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דיפרנציאלית</a:t>
            </a:r>
            <a:endParaRPr kumimoji="0" lang="he-IL" sz="3600" b="1" i="0" u="none" strike="noStrike" kern="1200" cap="none" spc="0" normalizeH="0" baseline="0" noProof="0" dirty="0">
              <a:ln>
                <a:noFill/>
              </a:ln>
              <a:solidFill>
                <a:srgbClr val="F9C0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מלבן מעוגל 3"/>
          <p:cNvSpPr/>
          <p:nvPr/>
        </p:nvSpPr>
        <p:spPr>
          <a:xfrm>
            <a:off x="641445" y="2201467"/>
            <a:ext cx="3138285" cy="1749324"/>
          </a:xfrm>
          <a:prstGeom prst="round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" r="-2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צורה חופשית 5"/>
          <p:cNvSpPr/>
          <p:nvPr/>
        </p:nvSpPr>
        <p:spPr>
          <a:xfrm>
            <a:off x="641445" y="3873632"/>
            <a:ext cx="3561365" cy="941944"/>
          </a:xfrm>
          <a:custGeom>
            <a:avLst/>
            <a:gdLst>
              <a:gd name="connsiteX0" fmla="*/ 0 w 2538933"/>
              <a:gd name="connsiteY0" fmla="*/ 0 h 941944"/>
              <a:gd name="connsiteX1" fmla="*/ 2538933 w 2538933"/>
              <a:gd name="connsiteY1" fmla="*/ 0 h 941944"/>
              <a:gd name="connsiteX2" fmla="*/ 2538933 w 2538933"/>
              <a:gd name="connsiteY2" fmla="*/ 941944 h 941944"/>
              <a:gd name="connsiteX3" fmla="*/ 0 w 2538933"/>
              <a:gd name="connsiteY3" fmla="*/ 941944 h 941944"/>
              <a:gd name="connsiteX4" fmla="*/ 0 w 2538933"/>
              <a:gd name="connsiteY4" fmla="*/ 0 h 94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8933" h="941944">
                <a:moveTo>
                  <a:pt x="0" y="0"/>
                </a:moveTo>
                <a:lnTo>
                  <a:pt x="2538933" y="0"/>
                </a:lnTo>
                <a:lnTo>
                  <a:pt x="2538933" y="941944"/>
                </a:lnTo>
                <a:lnTo>
                  <a:pt x="0" y="9419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27152" tIns="327152" rIns="327152" bIns="0" numCol="1" spcCol="1270" anchor="t" anchorCtr="0">
            <a:noAutofit/>
          </a:bodyPr>
          <a:lstStyle/>
          <a:p>
            <a:pPr lvl="0" algn="ctr" defTabSz="20447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4600" kern="1200" dirty="0" smtClean="0"/>
              <a:t>תוצר –</a:t>
            </a:r>
            <a:r>
              <a:rPr lang="he-IL" sz="3200" kern="1200" dirty="0" smtClean="0"/>
              <a:t> איך התלמיד יציג את ההבנה שלו (מבחן, עבודה...)</a:t>
            </a:r>
            <a:endParaRPr lang="he-IL" sz="3200" kern="1200" dirty="0"/>
          </a:p>
        </p:txBody>
      </p:sp>
      <p:sp>
        <p:nvSpPr>
          <p:cNvPr id="7" name="מלבן מעוגל 6"/>
          <p:cNvSpPr/>
          <p:nvPr/>
        </p:nvSpPr>
        <p:spPr>
          <a:xfrm>
            <a:off x="4516770" y="2165259"/>
            <a:ext cx="3138285" cy="1749324"/>
          </a:xfrm>
          <a:prstGeom prst="round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3000" b="-23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צורה חופשית 7"/>
          <p:cNvSpPr/>
          <p:nvPr/>
        </p:nvSpPr>
        <p:spPr>
          <a:xfrm>
            <a:off x="4202810" y="3873632"/>
            <a:ext cx="3452245" cy="941944"/>
          </a:xfrm>
          <a:custGeom>
            <a:avLst/>
            <a:gdLst>
              <a:gd name="connsiteX0" fmla="*/ 0 w 2538933"/>
              <a:gd name="connsiteY0" fmla="*/ 0 h 941944"/>
              <a:gd name="connsiteX1" fmla="*/ 2538933 w 2538933"/>
              <a:gd name="connsiteY1" fmla="*/ 0 h 941944"/>
              <a:gd name="connsiteX2" fmla="*/ 2538933 w 2538933"/>
              <a:gd name="connsiteY2" fmla="*/ 941944 h 941944"/>
              <a:gd name="connsiteX3" fmla="*/ 0 w 2538933"/>
              <a:gd name="connsiteY3" fmla="*/ 941944 h 941944"/>
              <a:gd name="connsiteX4" fmla="*/ 0 w 2538933"/>
              <a:gd name="connsiteY4" fmla="*/ 0 h 94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8933" h="941944">
                <a:moveTo>
                  <a:pt x="0" y="0"/>
                </a:moveTo>
                <a:lnTo>
                  <a:pt x="2538933" y="0"/>
                </a:lnTo>
                <a:lnTo>
                  <a:pt x="2538933" y="941944"/>
                </a:lnTo>
                <a:lnTo>
                  <a:pt x="0" y="9419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27152" tIns="327152" rIns="327152" bIns="0" numCol="1" spcCol="1270" anchor="t" anchorCtr="0">
            <a:noAutofit/>
          </a:bodyPr>
          <a:lstStyle/>
          <a:p>
            <a:pPr lvl="0" algn="ctr" defTabSz="20447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4600" kern="1200" dirty="0" smtClean="0"/>
              <a:t>תהליך - </a:t>
            </a:r>
            <a:r>
              <a:rPr lang="he-IL" sz="3200" kern="1200" dirty="0" smtClean="0"/>
              <a:t>איך מלמדים את התלמידים השונים</a:t>
            </a:r>
            <a:endParaRPr lang="he-IL" sz="3200" kern="1200" dirty="0"/>
          </a:p>
        </p:txBody>
      </p:sp>
      <p:sp>
        <p:nvSpPr>
          <p:cNvPr id="9" name="מלבן מעוגל 8"/>
          <p:cNvSpPr/>
          <p:nvPr/>
        </p:nvSpPr>
        <p:spPr>
          <a:xfrm>
            <a:off x="8544198" y="2165259"/>
            <a:ext cx="3138285" cy="1749324"/>
          </a:xfrm>
          <a:prstGeom prst="round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7000" b="-47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צורה חופשית 9"/>
          <p:cNvSpPr/>
          <p:nvPr/>
        </p:nvSpPr>
        <p:spPr>
          <a:xfrm>
            <a:off x="7969015" y="3914583"/>
            <a:ext cx="3561365" cy="941944"/>
          </a:xfrm>
          <a:custGeom>
            <a:avLst/>
            <a:gdLst>
              <a:gd name="connsiteX0" fmla="*/ 0 w 2538933"/>
              <a:gd name="connsiteY0" fmla="*/ 0 h 941944"/>
              <a:gd name="connsiteX1" fmla="*/ 2538933 w 2538933"/>
              <a:gd name="connsiteY1" fmla="*/ 0 h 941944"/>
              <a:gd name="connsiteX2" fmla="*/ 2538933 w 2538933"/>
              <a:gd name="connsiteY2" fmla="*/ 941944 h 941944"/>
              <a:gd name="connsiteX3" fmla="*/ 0 w 2538933"/>
              <a:gd name="connsiteY3" fmla="*/ 941944 h 941944"/>
              <a:gd name="connsiteX4" fmla="*/ 0 w 2538933"/>
              <a:gd name="connsiteY4" fmla="*/ 0 h 94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8933" h="941944">
                <a:moveTo>
                  <a:pt x="0" y="0"/>
                </a:moveTo>
                <a:lnTo>
                  <a:pt x="2538933" y="0"/>
                </a:lnTo>
                <a:lnTo>
                  <a:pt x="2538933" y="941944"/>
                </a:lnTo>
                <a:lnTo>
                  <a:pt x="0" y="9419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27152" tIns="327152" rIns="327152" bIns="0" numCol="1" spcCol="1270" anchor="t" anchorCtr="0">
            <a:noAutofit/>
          </a:bodyPr>
          <a:lstStyle/>
          <a:p>
            <a:pPr lvl="0" algn="ctr" defTabSz="20447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4600" kern="1200" dirty="0" smtClean="0"/>
              <a:t>תוכן - </a:t>
            </a:r>
            <a:r>
              <a:rPr lang="he-IL" sz="3200" kern="1200" dirty="0" smtClean="0"/>
              <a:t>מה לומדים ומלמדים</a:t>
            </a:r>
            <a:endParaRPr lang="he-IL" sz="3200" kern="1200" dirty="0"/>
          </a:p>
        </p:txBody>
      </p:sp>
      <p:sp>
        <p:nvSpPr>
          <p:cNvPr id="12" name="חץ ימינה 11"/>
          <p:cNvSpPr/>
          <p:nvPr/>
        </p:nvSpPr>
        <p:spPr>
          <a:xfrm rot="10800000">
            <a:off x="3820174" y="2934536"/>
            <a:ext cx="765271" cy="5145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חץ ימינה 12"/>
          <p:cNvSpPr/>
          <p:nvPr/>
        </p:nvSpPr>
        <p:spPr>
          <a:xfrm rot="10800000">
            <a:off x="7716991" y="2934537"/>
            <a:ext cx="765271" cy="5145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0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74653" y="-158922"/>
            <a:ext cx="2414444" cy="8206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600" b="1" dirty="0" smtClean="0">
                <a:solidFill>
                  <a:srgbClr val="F9C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תנאי מקדים</a:t>
            </a:r>
            <a:endParaRPr kumimoji="0" lang="he-IL" sz="3600" b="1" i="0" u="none" strike="noStrike" kern="1200" cap="none" spc="0" normalizeH="0" baseline="0" noProof="0" dirty="0">
              <a:ln>
                <a:noFill/>
              </a:ln>
              <a:solidFill>
                <a:srgbClr val="F9C0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3296">
            <a:off x="4285395" y="1617973"/>
            <a:ext cx="2832549" cy="2113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304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32000" y="-203664"/>
            <a:ext cx="79576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9C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ניתוח תופעה בכיתה – מקדם / מעכב </a:t>
            </a:r>
            <a:r>
              <a:rPr kumimoji="0" lang="he-IL" altLang="he-IL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9C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הו"ד</a:t>
            </a:r>
            <a:endParaRPr kumimoji="0" lang="he-IL" sz="3600" b="1" i="0" u="none" strike="noStrike" kern="1200" cap="none" spc="0" normalizeH="0" baseline="0" noProof="0" dirty="0">
              <a:ln>
                <a:noFill/>
              </a:ln>
              <a:solidFill>
                <a:srgbClr val="F9C0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דיאגרמה 3"/>
          <p:cNvGraphicFramePr/>
          <p:nvPr>
            <p:extLst>
              <p:ext uri="{D42A27DB-BD31-4B8C-83A1-F6EECF244321}">
                <p14:modId xmlns:p14="http://schemas.microsoft.com/office/powerpoint/2010/main" val="342486803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1146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90220" y="-90684"/>
            <a:ext cx="6418745" cy="8206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9C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חנות הדגים בסיאטל – מה קשור?</a:t>
            </a:r>
            <a:endParaRPr kumimoji="0" lang="he-IL" sz="3600" b="1" i="0" u="none" strike="noStrike" kern="1200" cap="none" spc="0" normalizeH="0" baseline="0" noProof="0" dirty="0">
              <a:ln>
                <a:noFill/>
              </a:ln>
              <a:solidFill>
                <a:srgbClr val="F9C0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תמונה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29990"/>
            <a:ext cx="12192000" cy="5848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523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39055" y="-122830"/>
            <a:ext cx="3659976" cy="8206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9C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 עקרונות</a:t>
            </a:r>
            <a:r>
              <a:rPr kumimoji="0" lang="he-IL" altLang="he-IL" sz="3600" b="1" i="0" u="none" strike="noStrike" kern="1200" cap="none" spc="0" normalizeH="0" noProof="0" dirty="0" smtClean="0">
                <a:ln>
                  <a:noFill/>
                </a:ln>
                <a:solidFill>
                  <a:srgbClr val="F9C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ה </a:t>
            </a:r>
            <a:r>
              <a:rPr kumimoji="0" lang="en-US" altLang="he-IL" sz="3600" b="1" i="0" u="none" strike="noStrike" kern="1200" cap="none" spc="0" normalizeH="0" noProof="0" dirty="0" smtClean="0">
                <a:ln>
                  <a:noFill/>
                </a:ln>
                <a:solidFill>
                  <a:srgbClr val="F9C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FISH</a:t>
            </a:r>
            <a:endParaRPr kumimoji="0" lang="he-IL" sz="3600" b="1" i="0" u="none" strike="noStrike" kern="1200" cap="none" spc="0" normalizeH="0" baseline="0" noProof="0" dirty="0">
              <a:ln>
                <a:noFill/>
              </a:ln>
              <a:solidFill>
                <a:srgbClr val="F9C0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דיאגרמה 3"/>
          <p:cNvGraphicFramePr/>
          <p:nvPr>
            <p:extLst>
              <p:ext uri="{D42A27DB-BD31-4B8C-83A1-F6EECF244321}">
                <p14:modId xmlns:p14="http://schemas.microsoft.com/office/powerpoint/2010/main" val="3631369783"/>
              </p:ext>
            </p:extLst>
          </p:nvPr>
        </p:nvGraphicFramePr>
        <p:xfrm>
          <a:off x="1542197" y="910734"/>
          <a:ext cx="895899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8554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2902</TotalTime>
  <Words>301</Words>
  <Application>Microsoft Office PowerPoint</Application>
  <PresentationFormat>מסך רחב</PresentationFormat>
  <Paragraphs>72</Paragraphs>
  <Slides>11</Slides>
  <Notes>11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Tahoma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 Freedman</dc:creator>
  <cp:lastModifiedBy>Sharon</cp:lastModifiedBy>
  <cp:revision>234</cp:revision>
  <dcterms:created xsi:type="dcterms:W3CDTF">2018-02-19T08:02:43Z</dcterms:created>
  <dcterms:modified xsi:type="dcterms:W3CDTF">2019-12-31T10:22:58Z</dcterms:modified>
</cp:coreProperties>
</file>