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360" r:id="rId2"/>
    <p:sldId id="381" r:id="rId3"/>
    <p:sldId id="363" r:id="rId4"/>
    <p:sldId id="376" r:id="rId5"/>
    <p:sldId id="382" r:id="rId6"/>
    <p:sldId id="383" r:id="rId7"/>
    <p:sldId id="384" r:id="rId8"/>
    <p:sldId id="385" r:id="rId9"/>
    <p:sldId id="386" r:id="rId10"/>
    <p:sldId id="387" r:id="rId11"/>
    <p:sldId id="388" r:id="rId12"/>
    <p:sldId id="389" r:id="rId13"/>
    <p:sldId id="390" r:id="rId14"/>
    <p:sldId id="391" r:id="rId15"/>
    <p:sldId id="392" r:id="rId16"/>
    <p:sldId id="377" r:id="rId17"/>
    <p:sldId id="378" r:id="rId18"/>
    <p:sldId id="379" r:id="rId19"/>
    <p:sldId id="380" r:id="rId20"/>
    <p:sldId id="36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 Freedman" initials="RF" lastIdx="3" clrIdx="0">
    <p:extLst>
      <p:ext uri="{19B8F6BF-5375-455C-9EA6-DF929625EA0E}">
        <p15:presenceInfo xmlns:p15="http://schemas.microsoft.com/office/powerpoint/2012/main" userId="8ce62e0cb9a88b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5E96"/>
    <a:srgbClr val="D549BE"/>
    <a:srgbClr val="F9C010"/>
    <a:srgbClr val="000000"/>
    <a:srgbClr val="3C3839"/>
    <a:srgbClr val="3C3739"/>
    <a:srgbClr val="FEC40E"/>
    <a:srgbClr val="FEC400"/>
    <a:srgbClr val="231F20"/>
    <a:srgbClr val="E60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023" autoAdjust="0"/>
  </p:normalViewPr>
  <p:slideViewPr>
    <p:cSldViewPr snapToGrid="0">
      <p:cViewPr varScale="1">
        <p:scale>
          <a:sx n="47" d="100"/>
          <a:sy n="47" d="100"/>
        </p:scale>
        <p:origin x="138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F0278-D5FB-4147-A66E-7C29547C46B5}" type="doc">
      <dgm:prSet loTypeId="urn:microsoft.com/office/officeart/2005/8/layout/chevron1" loCatId="process" qsTypeId="urn:microsoft.com/office/officeart/2005/8/quickstyle/3d5" qsCatId="3D" csTypeId="urn:microsoft.com/office/officeart/2005/8/colors/colorful3" csCatId="colorful" phldr="1"/>
      <dgm:spPr/>
    </dgm:pt>
    <dgm:pt modelId="{54584633-86D2-474D-82C3-00479A8CDE52}">
      <dgm:prSet phldrT="[טקסט]"/>
      <dgm:spPr/>
      <dgm:t>
        <a:bodyPr/>
        <a:lstStyle/>
        <a:p>
          <a:pPr rtl="1"/>
          <a:r>
            <a:rPr lang="he-IL" dirty="0" smtClean="0"/>
            <a:t>שיקוף</a:t>
          </a:r>
          <a:endParaRPr lang="he-IL" dirty="0"/>
        </a:p>
      </dgm:t>
    </dgm:pt>
    <dgm:pt modelId="{CFBC96D0-46DB-4BF3-A647-EA7AAEC27126}" type="parTrans" cxnId="{22C90378-1DA6-4EB6-A7FC-08FC4CCA0DCB}">
      <dgm:prSet/>
      <dgm:spPr/>
      <dgm:t>
        <a:bodyPr/>
        <a:lstStyle/>
        <a:p>
          <a:pPr rtl="1"/>
          <a:endParaRPr lang="he-IL"/>
        </a:p>
      </dgm:t>
    </dgm:pt>
    <dgm:pt modelId="{9D2689F0-98E8-4051-8115-D0C87C2DFBF4}" type="sibTrans" cxnId="{22C90378-1DA6-4EB6-A7FC-08FC4CCA0DCB}">
      <dgm:prSet/>
      <dgm:spPr/>
      <dgm:t>
        <a:bodyPr/>
        <a:lstStyle/>
        <a:p>
          <a:pPr rtl="1"/>
          <a:endParaRPr lang="he-IL"/>
        </a:p>
      </dgm:t>
    </dgm:pt>
    <dgm:pt modelId="{3A16CF2A-E8BE-45D6-8C07-134CC128B385}">
      <dgm:prSet phldrT="[טקסט]"/>
      <dgm:spPr/>
      <dgm:t>
        <a:bodyPr/>
        <a:lstStyle/>
        <a:p>
          <a:pPr rtl="1"/>
          <a:r>
            <a:rPr lang="he-IL" dirty="0" smtClean="0"/>
            <a:t>ניתוח</a:t>
          </a:r>
          <a:endParaRPr lang="he-IL" dirty="0"/>
        </a:p>
      </dgm:t>
    </dgm:pt>
    <dgm:pt modelId="{58008CB0-E15D-4F02-96B8-4F48B6BF36B2}" type="parTrans" cxnId="{7853AB42-47EB-4545-A41C-06414B598EE8}">
      <dgm:prSet/>
      <dgm:spPr/>
      <dgm:t>
        <a:bodyPr/>
        <a:lstStyle/>
        <a:p>
          <a:pPr rtl="1"/>
          <a:endParaRPr lang="he-IL"/>
        </a:p>
      </dgm:t>
    </dgm:pt>
    <dgm:pt modelId="{A4C22C4F-5258-46CF-A964-A2507A7E892F}" type="sibTrans" cxnId="{7853AB42-47EB-4545-A41C-06414B598EE8}">
      <dgm:prSet/>
      <dgm:spPr/>
      <dgm:t>
        <a:bodyPr/>
        <a:lstStyle/>
        <a:p>
          <a:pPr rtl="1"/>
          <a:endParaRPr lang="he-IL"/>
        </a:p>
      </dgm:t>
    </dgm:pt>
    <dgm:pt modelId="{3E6FACAB-F95D-4036-B03F-C49C7CC4B664}">
      <dgm:prSet phldrT="[טקסט]"/>
      <dgm:spPr/>
      <dgm:t>
        <a:bodyPr/>
        <a:lstStyle/>
        <a:p>
          <a:pPr rtl="1"/>
          <a:r>
            <a:rPr lang="he-IL" dirty="0" smtClean="0"/>
            <a:t>החלטות</a:t>
          </a:r>
          <a:endParaRPr lang="he-IL" dirty="0"/>
        </a:p>
      </dgm:t>
    </dgm:pt>
    <dgm:pt modelId="{911F4017-43A9-49C6-BBEE-FC638F1AF1F0}" type="parTrans" cxnId="{C4564848-9C90-4764-AA44-6981BCF4D96E}">
      <dgm:prSet/>
      <dgm:spPr/>
      <dgm:t>
        <a:bodyPr/>
        <a:lstStyle/>
        <a:p>
          <a:pPr rtl="1"/>
          <a:endParaRPr lang="he-IL"/>
        </a:p>
      </dgm:t>
    </dgm:pt>
    <dgm:pt modelId="{71826740-B08C-451A-8BD1-26046935C8F2}" type="sibTrans" cxnId="{C4564848-9C90-4764-AA44-6981BCF4D96E}">
      <dgm:prSet/>
      <dgm:spPr/>
      <dgm:t>
        <a:bodyPr/>
        <a:lstStyle/>
        <a:p>
          <a:pPr rtl="1"/>
          <a:endParaRPr lang="he-IL"/>
        </a:p>
      </dgm:t>
    </dgm:pt>
    <dgm:pt modelId="{09E858BD-8DF4-4D71-B23F-957892DF92A6}" type="pres">
      <dgm:prSet presAssocID="{F28F0278-D5FB-4147-A66E-7C29547C46B5}" presName="Name0" presStyleCnt="0">
        <dgm:presLayoutVars>
          <dgm:dir val="rev"/>
          <dgm:animLvl val="lvl"/>
          <dgm:resizeHandles val="exact"/>
        </dgm:presLayoutVars>
      </dgm:prSet>
      <dgm:spPr/>
    </dgm:pt>
    <dgm:pt modelId="{9B2DCE78-4D0E-4CE6-8AD3-4B946E3E4924}" type="pres">
      <dgm:prSet presAssocID="{54584633-86D2-474D-82C3-00479A8CDE52}" presName="parTxOnly" presStyleLbl="node1" presStyleIdx="0" presStyleCnt="3">
        <dgm:presLayoutVars>
          <dgm:chMax val="0"/>
          <dgm:chPref val="0"/>
          <dgm:bulletEnabled val="1"/>
        </dgm:presLayoutVars>
      </dgm:prSet>
      <dgm:spPr/>
      <dgm:t>
        <a:bodyPr/>
        <a:lstStyle/>
        <a:p>
          <a:pPr rtl="1"/>
          <a:endParaRPr lang="he-IL"/>
        </a:p>
      </dgm:t>
    </dgm:pt>
    <dgm:pt modelId="{45BF06F2-08AD-4608-B358-6D94B1579565}" type="pres">
      <dgm:prSet presAssocID="{9D2689F0-98E8-4051-8115-D0C87C2DFBF4}" presName="parTxOnlySpace" presStyleCnt="0"/>
      <dgm:spPr/>
    </dgm:pt>
    <dgm:pt modelId="{4489847C-CF82-4C9B-9793-D985248E148B}" type="pres">
      <dgm:prSet presAssocID="{3A16CF2A-E8BE-45D6-8C07-134CC128B385}" presName="parTxOnly" presStyleLbl="node1" presStyleIdx="1" presStyleCnt="3">
        <dgm:presLayoutVars>
          <dgm:chMax val="0"/>
          <dgm:chPref val="0"/>
          <dgm:bulletEnabled val="1"/>
        </dgm:presLayoutVars>
      </dgm:prSet>
      <dgm:spPr/>
      <dgm:t>
        <a:bodyPr/>
        <a:lstStyle/>
        <a:p>
          <a:pPr rtl="1"/>
          <a:endParaRPr lang="he-IL"/>
        </a:p>
      </dgm:t>
    </dgm:pt>
    <dgm:pt modelId="{90759EFA-C074-47BB-9199-F297A1AD8C9A}" type="pres">
      <dgm:prSet presAssocID="{A4C22C4F-5258-46CF-A964-A2507A7E892F}" presName="parTxOnlySpace" presStyleCnt="0"/>
      <dgm:spPr/>
    </dgm:pt>
    <dgm:pt modelId="{18B7DB19-AD0E-4542-A259-3D891A5CACBA}" type="pres">
      <dgm:prSet presAssocID="{3E6FACAB-F95D-4036-B03F-C49C7CC4B664}" presName="parTxOnly" presStyleLbl="node1" presStyleIdx="2" presStyleCnt="3">
        <dgm:presLayoutVars>
          <dgm:chMax val="0"/>
          <dgm:chPref val="0"/>
          <dgm:bulletEnabled val="1"/>
        </dgm:presLayoutVars>
      </dgm:prSet>
      <dgm:spPr/>
      <dgm:t>
        <a:bodyPr/>
        <a:lstStyle/>
        <a:p>
          <a:pPr rtl="1"/>
          <a:endParaRPr lang="he-IL"/>
        </a:p>
      </dgm:t>
    </dgm:pt>
  </dgm:ptLst>
  <dgm:cxnLst>
    <dgm:cxn modelId="{7853AB42-47EB-4545-A41C-06414B598EE8}" srcId="{F28F0278-D5FB-4147-A66E-7C29547C46B5}" destId="{3A16CF2A-E8BE-45D6-8C07-134CC128B385}" srcOrd="1" destOrd="0" parTransId="{58008CB0-E15D-4F02-96B8-4F48B6BF36B2}" sibTransId="{A4C22C4F-5258-46CF-A964-A2507A7E892F}"/>
    <dgm:cxn modelId="{C4564848-9C90-4764-AA44-6981BCF4D96E}" srcId="{F28F0278-D5FB-4147-A66E-7C29547C46B5}" destId="{3E6FACAB-F95D-4036-B03F-C49C7CC4B664}" srcOrd="2" destOrd="0" parTransId="{911F4017-43A9-49C6-BBEE-FC638F1AF1F0}" sibTransId="{71826740-B08C-451A-8BD1-26046935C8F2}"/>
    <dgm:cxn modelId="{22C90378-1DA6-4EB6-A7FC-08FC4CCA0DCB}" srcId="{F28F0278-D5FB-4147-A66E-7C29547C46B5}" destId="{54584633-86D2-474D-82C3-00479A8CDE52}" srcOrd="0" destOrd="0" parTransId="{CFBC96D0-46DB-4BF3-A647-EA7AAEC27126}" sibTransId="{9D2689F0-98E8-4051-8115-D0C87C2DFBF4}"/>
    <dgm:cxn modelId="{9F96BA42-CC6B-4666-B358-02D0D22644A0}" type="presOf" srcId="{3E6FACAB-F95D-4036-B03F-C49C7CC4B664}" destId="{18B7DB19-AD0E-4542-A259-3D891A5CACBA}" srcOrd="0" destOrd="0" presId="urn:microsoft.com/office/officeart/2005/8/layout/chevron1"/>
    <dgm:cxn modelId="{174B8E20-D7CE-439C-9CAB-000BC64A99E4}" type="presOf" srcId="{54584633-86D2-474D-82C3-00479A8CDE52}" destId="{9B2DCE78-4D0E-4CE6-8AD3-4B946E3E4924}" srcOrd="0" destOrd="0" presId="urn:microsoft.com/office/officeart/2005/8/layout/chevron1"/>
    <dgm:cxn modelId="{75BBD846-35E4-47BB-8D50-B42053250046}" type="presOf" srcId="{F28F0278-D5FB-4147-A66E-7C29547C46B5}" destId="{09E858BD-8DF4-4D71-B23F-957892DF92A6}" srcOrd="0" destOrd="0" presId="urn:microsoft.com/office/officeart/2005/8/layout/chevron1"/>
    <dgm:cxn modelId="{CF471ED7-548E-4E9B-9C19-27F052F87810}" type="presOf" srcId="{3A16CF2A-E8BE-45D6-8C07-134CC128B385}" destId="{4489847C-CF82-4C9B-9793-D985248E148B}" srcOrd="0" destOrd="0" presId="urn:microsoft.com/office/officeart/2005/8/layout/chevron1"/>
    <dgm:cxn modelId="{97A58B41-1EF3-4231-A91E-60E0A4B41040}" type="presParOf" srcId="{09E858BD-8DF4-4D71-B23F-957892DF92A6}" destId="{9B2DCE78-4D0E-4CE6-8AD3-4B946E3E4924}" srcOrd="0" destOrd="0" presId="urn:microsoft.com/office/officeart/2005/8/layout/chevron1"/>
    <dgm:cxn modelId="{FAB48CBB-B030-4A52-8C78-7DF8CDAD1FA0}" type="presParOf" srcId="{09E858BD-8DF4-4D71-B23F-957892DF92A6}" destId="{45BF06F2-08AD-4608-B358-6D94B1579565}" srcOrd="1" destOrd="0" presId="urn:microsoft.com/office/officeart/2005/8/layout/chevron1"/>
    <dgm:cxn modelId="{60675011-95BC-4952-9628-F5877FC17082}" type="presParOf" srcId="{09E858BD-8DF4-4D71-B23F-957892DF92A6}" destId="{4489847C-CF82-4C9B-9793-D985248E148B}" srcOrd="2" destOrd="0" presId="urn:microsoft.com/office/officeart/2005/8/layout/chevron1"/>
    <dgm:cxn modelId="{B1AA27CA-CB11-4715-BBD6-9E5CCA76B1F3}" type="presParOf" srcId="{09E858BD-8DF4-4D71-B23F-957892DF92A6}" destId="{90759EFA-C074-47BB-9199-F297A1AD8C9A}" srcOrd="3" destOrd="0" presId="urn:microsoft.com/office/officeart/2005/8/layout/chevron1"/>
    <dgm:cxn modelId="{CB8C92BE-3567-4554-84E8-08E6B03A0775}" type="presParOf" srcId="{09E858BD-8DF4-4D71-B23F-957892DF92A6}" destId="{18B7DB19-AD0E-4542-A259-3D891A5CACBA}"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390D63-BB39-43C0-BE43-9401468A195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pPr rtl="1"/>
          <a:endParaRPr lang="he-IL"/>
        </a:p>
      </dgm:t>
    </dgm:pt>
    <dgm:pt modelId="{F2596D20-A9D2-4566-88C0-B8F577C66D09}">
      <dgm:prSet phldrT="[טקסט]"/>
      <dgm:spPr>
        <a:solidFill>
          <a:schemeClr val="accent1">
            <a:lumMod val="60000"/>
            <a:lumOff val="40000"/>
          </a:schemeClr>
        </a:solidFill>
      </dgm:spPr>
      <dgm:t>
        <a:bodyPr/>
        <a:lstStyle/>
        <a:p>
          <a:pPr rtl="1"/>
          <a:r>
            <a:rPr lang="he-IL" dirty="0" smtClean="0"/>
            <a:t>יפנו למגוון יכולות</a:t>
          </a:r>
          <a:endParaRPr lang="he-IL" dirty="0"/>
        </a:p>
      </dgm:t>
    </dgm:pt>
    <dgm:pt modelId="{7F20AEAD-EC88-45C3-A01E-FBED9F0DC022}" type="parTrans" cxnId="{E96C0D85-ABC1-4933-8193-03CF3AF473F7}">
      <dgm:prSet/>
      <dgm:spPr/>
      <dgm:t>
        <a:bodyPr/>
        <a:lstStyle/>
        <a:p>
          <a:pPr rtl="1"/>
          <a:endParaRPr lang="he-IL"/>
        </a:p>
      </dgm:t>
    </dgm:pt>
    <dgm:pt modelId="{995F93F6-FC7D-404B-9FC5-004C3F6873B3}" type="sibTrans" cxnId="{E96C0D85-ABC1-4933-8193-03CF3AF473F7}">
      <dgm:prSet/>
      <dgm:spPr/>
      <dgm:t>
        <a:bodyPr/>
        <a:lstStyle/>
        <a:p>
          <a:pPr rtl="1"/>
          <a:endParaRPr lang="he-IL"/>
        </a:p>
      </dgm:t>
    </dgm:pt>
    <dgm:pt modelId="{B60BC8BE-C569-4788-83D3-BD261EAE1957}">
      <dgm:prSet phldrT="[טקסט]"/>
      <dgm:spPr/>
      <dgm:t>
        <a:bodyPr/>
        <a:lstStyle/>
        <a:p>
          <a:pPr rtl="1"/>
          <a:r>
            <a:rPr lang="he-IL" dirty="0" smtClean="0"/>
            <a:t>נבדקים תמיד</a:t>
          </a:r>
          <a:endParaRPr lang="he-IL" dirty="0"/>
        </a:p>
      </dgm:t>
    </dgm:pt>
    <dgm:pt modelId="{49F52EE7-46B1-4989-9C51-42BF3EC1DDDF}" type="parTrans" cxnId="{84F62C1E-E202-44FE-BABF-AC6AFF9B39D6}">
      <dgm:prSet/>
      <dgm:spPr/>
      <dgm:t>
        <a:bodyPr/>
        <a:lstStyle/>
        <a:p>
          <a:pPr rtl="1"/>
          <a:endParaRPr lang="he-IL"/>
        </a:p>
      </dgm:t>
    </dgm:pt>
    <dgm:pt modelId="{AA8664AB-8D2F-4FDF-A8D4-2122164C1AD8}" type="sibTrans" cxnId="{84F62C1E-E202-44FE-BABF-AC6AFF9B39D6}">
      <dgm:prSet/>
      <dgm:spPr/>
      <dgm:t>
        <a:bodyPr/>
        <a:lstStyle/>
        <a:p>
          <a:pPr rtl="1"/>
          <a:endParaRPr lang="he-IL"/>
        </a:p>
      </dgm:t>
    </dgm:pt>
    <dgm:pt modelId="{CA5F2B6B-7F56-46FE-9B9C-ECBE8959D1B5}">
      <dgm:prSet phldrT="[טקסט]"/>
      <dgm:spPr/>
      <dgm:t>
        <a:bodyPr/>
        <a:lstStyle/>
        <a:p>
          <a:pPr rtl="1"/>
          <a:r>
            <a:rPr lang="he-IL" dirty="0" smtClean="0"/>
            <a:t>מודל 30 70</a:t>
          </a:r>
          <a:endParaRPr lang="he-IL" dirty="0"/>
        </a:p>
      </dgm:t>
    </dgm:pt>
    <dgm:pt modelId="{61680586-81C9-4CCE-9BB5-5E4D10FA55CC}" type="parTrans" cxnId="{EB489AB5-C477-4C32-A871-77C97581F842}">
      <dgm:prSet/>
      <dgm:spPr/>
      <dgm:t>
        <a:bodyPr/>
        <a:lstStyle/>
        <a:p>
          <a:pPr rtl="1"/>
          <a:endParaRPr lang="he-IL"/>
        </a:p>
      </dgm:t>
    </dgm:pt>
    <dgm:pt modelId="{07F81BFC-77DE-4DA0-854E-834F3F11906B}" type="sibTrans" cxnId="{EB489AB5-C477-4C32-A871-77C97581F842}">
      <dgm:prSet/>
      <dgm:spPr/>
      <dgm:t>
        <a:bodyPr/>
        <a:lstStyle/>
        <a:p>
          <a:pPr rtl="1"/>
          <a:endParaRPr lang="he-IL"/>
        </a:p>
      </dgm:t>
    </dgm:pt>
    <dgm:pt modelId="{0401C337-4EB0-47FC-ACE7-60B9B706D24E}">
      <dgm:prSet phldrT="[טקסט]"/>
      <dgm:spPr>
        <a:solidFill>
          <a:srgbClr val="855E96"/>
        </a:solidFill>
      </dgm:spPr>
      <dgm:t>
        <a:bodyPr/>
        <a:lstStyle/>
        <a:p>
          <a:pPr rtl="1"/>
          <a:r>
            <a:rPr lang="he-IL" dirty="0" smtClean="0"/>
            <a:t>משוב חיובי ואוהד</a:t>
          </a:r>
          <a:endParaRPr lang="he-IL" dirty="0"/>
        </a:p>
      </dgm:t>
    </dgm:pt>
    <dgm:pt modelId="{381B4A82-908D-44CD-8693-AC444BC92ED4}" type="parTrans" cxnId="{C63C12AF-2028-4B60-B331-946A78F9FD94}">
      <dgm:prSet/>
      <dgm:spPr/>
      <dgm:t>
        <a:bodyPr/>
        <a:lstStyle/>
        <a:p>
          <a:pPr rtl="1"/>
          <a:endParaRPr lang="he-IL"/>
        </a:p>
      </dgm:t>
    </dgm:pt>
    <dgm:pt modelId="{E4704469-EC32-4A97-A32E-4C7962ABC218}" type="sibTrans" cxnId="{C63C12AF-2028-4B60-B331-946A78F9FD94}">
      <dgm:prSet/>
      <dgm:spPr/>
      <dgm:t>
        <a:bodyPr/>
        <a:lstStyle/>
        <a:p>
          <a:pPr rtl="1"/>
          <a:endParaRPr lang="he-IL"/>
        </a:p>
      </dgm:t>
    </dgm:pt>
    <dgm:pt modelId="{AEDD66A5-757E-4011-84A7-8D7B59AFDED5}">
      <dgm:prSet phldrT="[טקסט]"/>
      <dgm:spPr>
        <a:solidFill>
          <a:srgbClr val="D549BE"/>
        </a:solidFill>
      </dgm:spPr>
      <dgm:t>
        <a:bodyPr/>
        <a:lstStyle/>
        <a:p>
          <a:pPr rtl="1"/>
          <a:r>
            <a:rPr lang="he-IL" dirty="0" smtClean="0"/>
            <a:t>ישדרו אכפתיות של המורה</a:t>
          </a:r>
          <a:endParaRPr lang="he-IL" dirty="0"/>
        </a:p>
      </dgm:t>
    </dgm:pt>
    <dgm:pt modelId="{A1117051-F41F-43BB-A104-64E937DB410E}" type="parTrans" cxnId="{AD357548-DC1D-4183-911E-6924C2044266}">
      <dgm:prSet/>
      <dgm:spPr/>
      <dgm:t>
        <a:bodyPr/>
        <a:lstStyle/>
        <a:p>
          <a:pPr rtl="1"/>
          <a:endParaRPr lang="he-IL"/>
        </a:p>
      </dgm:t>
    </dgm:pt>
    <dgm:pt modelId="{EA42A94F-5CBB-4A01-953C-3A7C94531A0F}" type="sibTrans" cxnId="{AD357548-DC1D-4183-911E-6924C2044266}">
      <dgm:prSet/>
      <dgm:spPr/>
      <dgm:t>
        <a:bodyPr/>
        <a:lstStyle/>
        <a:p>
          <a:pPr rtl="1"/>
          <a:endParaRPr lang="he-IL"/>
        </a:p>
      </dgm:t>
    </dgm:pt>
    <dgm:pt modelId="{C0AA6A94-75B7-4CAF-8046-4FA81B43803E}">
      <dgm:prSet phldrT="[טקסט]"/>
      <dgm:spPr/>
      <dgm:t>
        <a:bodyPr/>
        <a:lstStyle/>
        <a:p>
          <a:pPr rtl="1"/>
          <a:r>
            <a:rPr lang="he-IL" dirty="0" smtClean="0"/>
            <a:t>יינתנו בתחילת השיעור</a:t>
          </a:r>
          <a:endParaRPr lang="he-IL" dirty="0"/>
        </a:p>
      </dgm:t>
    </dgm:pt>
    <dgm:pt modelId="{F397608E-E933-4140-9B12-9057F1F52ACE}" type="parTrans" cxnId="{F85190C1-00E1-47DC-8548-F7D869E644A9}">
      <dgm:prSet/>
      <dgm:spPr/>
    </dgm:pt>
    <dgm:pt modelId="{D55AF204-9F5C-4FB5-9FEA-32AE995FDCDF}" type="sibTrans" cxnId="{F85190C1-00E1-47DC-8548-F7D869E644A9}">
      <dgm:prSet/>
      <dgm:spPr/>
    </dgm:pt>
    <dgm:pt modelId="{FD08DB5B-46A7-4952-B4C3-4FA455F23F4E}" type="pres">
      <dgm:prSet presAssocID="{E9390D63-BB39-43C0-BE43-9401468A1956}" presName="diagram" presStyleCnt="0">
        <dgm:presLayoutVars>
          <dgm:dir/>
          <dgm:resizeHandles val="exact"/>
        </dgm:presLayoutVars>
      </dgm:prSet>
      <dgm:spPr/>
      <dgm:t>
        <a:bodyPr/>
        <a:lstStyle/>
        <a:p>
          <a:pPr rtl="1"/>
          <a:endParaRPr lang="he-IL"/>
        </a:p>
      </dgm:t>
    </dgm:pt>
    <dgm:pt modelId="{49120692-50C5-416E-9F80-51B4C95D1950}" type="pres">
      <dgm:prSet presAssocID="{F2596D20-A9D2-4566-88C0-B8F577C66D09}" presName="node" presStyleLbl="node1" presStyleIdx="0" presStyleCnt="6">
        <dgm:presLayoutVars>
          <dgm:bulletEnabled val="1"/>
        </dgm:presLayoutVars>
      </dgm:prSet>
      <dgm:spPr/>
      <dgm:t>
        <a:bodyPr/>
        <a:lstStyle/>
        <a:p>
          <a:pPr rtl="1"/>
          <a:endParaRPr lang="he-IL"/>
        </a:p>
      </dgm:t>
    </dgm:pt>
    <dgm:pt modelId="{6A2BB23B-3781-40E0-939F-D9A44DF26674}" type="pres">
      <dgm:prSet presAssocID="{995F93F6-FC7D-404B-9FC5-004C3F6873B3}" presName="sibTrans" presStyleCnt="0"/>
      <dgm:spPr/>
    </dgm:pt>
    <dgm:pt modelId="{B9D9A529-077E-470D-A550-586B9540DB32}" type="pres">
      <dgm:prSet presAssocID="{C0AA6A94-75B7-4CAF-8046-4FA81B43803E}" presName="node" presStyleLbl="node1" presStyleIdx="1" presStyleCnt="6">
        <dgm:presLayoutVars>
          <dgm:bulletEnabled val="1"/>
        </dgm:presLayoutVars>
      </dgm:prSet>
      <dgm:spPr/>
      <dgm:t>
        <a:bodyPr/>
        <a:lstStyle/>
        <a:p>
          <a:pPr rtl="1"/>
          <a:endParaRPr lang="he-IL"/>
        </a:p>
      </dgm:t>
    </dgm:pt>
    <dgm:pt modelId="{7E17ABA1-B64F-47BF-BFA6-1CB1621A4F47}" type="pres">
      <dgm:prSet presAssocID="{D55AF204-9F5C-4FB5-9FEA-32AE995FDCDF}" presName="sibTrans" presStyleCnt="0"/>
      <dgm:spPr/>
    </dgm:pt>
    <dgm:pt modelId="{1C2EDC01-5DA1-465A-BBFF-301399431D72}" type="pres">
      <dgm:prSet presAssocID="{B60BC8BE-C569-4788-83D3-BD261EAE1957}" presName="node" presStyleLbl="node1" presStyleIdx="2" presStyleCnt="6">
        <dgm:presLayoutVars>
          <dgm:bulletEnabled val="1"/>
        </dgm:presLayoutVars>
      </dgm:prSet>
      <dgm:spPr/>
      <dgm:t>
        <a:bodyPr/>
        <a:lstStyle/>
        <a:p>
          <a:pPr rtl="1"/>
          <a:endParaRPr lang="he-IL"/>
        </a:p>
      </dgm:t>
    </dgm:pt>
    <dgm:pt modelId="{13FD1B5C-710B-4529-B234-BD35996B73DB}" type="pres">
      <dgm:prSet presAssocID="{AA8664AB-8D2F-4FDF-A8D4-2122164C1AD8}" presName="sibTrans" presStyleCnt="0"/>
      <dgm:spPr/>
    </dgm:pt>
    <dgm:pt modelId="{0ECB9729-7715-4552-8AD3-970F036EF61C}" type="pres">
      <dgm:prSet presAssocID="{CA5F2B6B-7F56-46FE-9B9C-ECBE8959D1B5}" presName="node" presStyleLbl="node1" presStyleIdx="3" presStyleCnt="6">
        <dgm:presLayoutVars>
          <dgm:bulletEnabled val="1"/>
        </dgm:presLayoutVars>
      </dgm:prSet>
      <dgm:spPr/>
      <dgm:t>
        <a:bodyPr/>
        <a:lstStyle/>
        <a:p>
          <a:pPr rtl="1"/>
          <a:endParaRPr lang="he-IL"/>
        </a:p>
      </dgm:t>
    </dgm:pt>
    <dgm:pt modelId="{62CF50E8-8B2B-4455-B758-C31B0CCEF16A}" type="pres">
      <dgm:prSet presAssocID="{07F81BFC-77DE-4DA0-854E-834F3F11906B}" presName="sibTrans" presStyleCnt="0"/>
      <dgm:spPr/>
    </dgm:pt>
    <dgm:pt modelId="{EAF09E92-F59B-457F-B50F-D59EFECF41A9}" type="pres">
      <dgm:prSet presAssocID="{0401C337-4EB0-47FC-ACE7-60B9B706D24E}" presName="node" presStyleLbl="node1" presStyleIdx="4" presStyleCnt="6">
        <dgm:presLayoutVars>
          <dgm:bulletEnabled val="1"/>
        </dgm:presLayoutVars>
      </dgm:prSet>
      <dgm:spPr/>
      <dgm:t>
        <a:bodyPr/>
        <a:lstStyle/>
        <a:p>
          <a:pPr rtl="1"/>
          <a:endParaRPr lang="he-IL"/>
        </a:p>
      </dgm:t>
    </dgm:pt>
    <dgm:pt modelId="{1EF98A58-9315-4FEB-B29E-038FB01E0E75}" type="pres">
      <dgm:prSet presAssocID="{E4704469-EC32-4A97-A32E-4C7962ABC218}" presName="sibTrans" presStyleCnt="0"/>
      <dgm:spPr/>
    </dgm:pt>
    <dgm:pt modelId="{6868B5FE-C1AC-46B7-AA4D-B91C8BA68C20}" type="pres">
      <dgm:prSet presAssocID="{AEDD66A5-757E-4011-84A7-8D7B59AFDED5}" presName="node" presStyleLbl="node1" presStyleIdx="5" presStyleCnt="6">
        <dgm:presLayoutVars>
          <dgm:bulletEnabled val="1"/>
        </dgm:presLayoutVars>
      </dgm:prSet>
      <dgm:spPr/>
      <dgm:t>
        <a:bodyPr/>
        <a:lstStyle/>
        <a:p>
          <a:pPr rtl="1"/>
          <a:endParaRPr lang="he-IL"/>
        </a:p>
      </dgm:t>
    </dgm:pt>
  </dgm:ptLst>
  <dgm:cxnLst>
    <dgm:cxn modelId="{5765C87C-A206-435F-A1D8-D2D4F7BEEB12}" type="presOf" srcId="{F2596D20-A9D2-4566-88C0-B8F577C66D09}" destId="{49120692-50C5-416E-9F80-51B4C95D1950}" srcOrd="0" destOrd="0" presId="urn:microsoft.com/office/officeart/2005/8/layout/default"/>
    <dgm:cxn modelId="{0AE54477-FEF2-4736-AB01-38AD4D31F136}" type="presOf" srcId="{0401C337-4EB0-47FC-ACE7-60B9B706D24E}" destId="{EAF09E92-F59B-457F-B50F-D59EFECF41A9}" srcOrd="0" destOrd="0" presId="urn:microsoft.com/office/officeart/2005/8/layout/default"/>
    <dgm:cxn modelId="{C4C577AB-6054-4364-9E00-095D2566FA10}" type="presOf" srcId="{CA5F2B6B-7F56-46FE-9B9C-ECBE8959D1B5}" destId="{0ECB9729-7715-4552-8AD3-970F036EF61C}" srcOrd="0" destOrd="0" presId="urn:microsoft.com/office/officeart/2005/8/layout/default"/>
    <dgm:cxn modelId="{45AB4314-4D72-4B18-8B4E-F29C0D63A036}" type="presOf" srcId="{B60BC8BE-C569-4788-83D3-BD261EAE1957}" destId="{1C2EDC01-5DA1-465A-BBFF-301399431D72}" srcOrd="0" destOrd="0" presId="urn:microsoft.com/office/officeart/2005/8/layout/default"/>
    <dgm:cxn modelId="{84F62C1E-E202-44FE-BABF-AC6AFF9B39D6}" srcId="{E9390D63-BB39-43C0-BE43-9401468A1956}" destId="{B60BC8BE-C569-4788-83D3-BD261EAE1957}" srcOrd="2" destOrd="0" parTransId="{49F52EE7-46B1-4989-9C51-42BF3EC1DDDF}" sibTransId="{AA8664AB-8D2F-4FDF-A8D4-2122164C1AD8}"/>
    <dgm:cxn modelId="{E96C0D85-ABC1-4933-8193-03CF3AF473F7}" srcId="{E9390D63-BB39-43C0-BE43-9401468A1956}" destId="{F2596D20-A9D2-4566-88C0-B8F577C66D09}" srcOrd="0" destOrd="0" parTransId="{7F20AEAD-EC88-45C3-A01E-FBED9F0DC022}" sibTransId="{995F93F6-FC7D-404B-9FC5-004C3F6873B3}"/>
    <dgm:cxn modelId="{C63C12AF-2028-4B60-B331-946A78F9FD94}" srcId="{E9390D63-BB39-43C0-BE43-9401468A1956}" destId="{0401C337-4EB0-47FC-ACE7-60B9B706D24E}" srcOrd="4" destOrd="0" parTransId="{381B4A82-908D-44CD-8693-AC444BC92ED4}" sibTransId="{E4704469-EC32-4A97-A32E-4C7962ABC218}"/>
    <dgm:cxn modelId="{52B8D8D3-4514-4493-8C19-2C31B85406D5}" type="presOf" srcId="{C0AA6A94-75B7-4CAF-8046-4FA81B43803E}" destId="{B9D9A529-077E-470D-A550-586B9540DB32}" srcOrd="0" destOrd="0" presId="urn:microsoft.com/office/officeart/2005/8/layout/default"/>
    <dgm:cxn modelId="{72927CF8-6514-4BD8-840A-B36B6931C71A}" type="presOf" srcId="{AEDD66A5-757E-4011-84A7-8D7B59AFDED5}" destId="{6868B5FE-C1AC-46B7-AA4D-B91C8BA68C20}" srcOrd="0" destOrd="0" presId="urn:microsoft.com/office/officeart/2005/8/layout/default"/>
    <dgm:cxn modelId="{F7358EAE-B22F-45E2-9E19-18CA9624A7B9}" type="presOf" srcId="{E9390D63-BB39-43C0-BE43-9401468A1956}" destId="{FD08DB5B-46A7-4952-B4C3-4FA455F23F4E}" srcOrd="0" destOrd="0" presId="urn:microsoft.com/office/officeart/2005/8/layout/default"/>
    <dgm:cxn modelId="{F85190C1-00E1-47DC-8548-F7D869E644A9}" srcId="{E9390D63-BB39-43C0-BE43-9401468A1956}" destId="{C0AA6A94-75B7-4CAF-8046-4FA81B43803E}" srcOrd="1" destOrd="0" parTransId="{F397608E-E933-4140-9B12-9057F1F52ACE}" sibTransId="{D55AF204-9F5C-4FB5-9FEA-32AE995FDCDF}"/>
    <dgm:cxn modelId="{AD357548-DC1D-4183-911E-6924C2044266}" srcId="{E9390D63-BB39-43C0-BE43-9401468A1956}" destId="{AEDD66A5-757E-4011-84A7-8D7B59AFDED5}" srcOrd="5" destOrd="0" parTransId="{A1117051-F41F-43BB-A104-64E937DB410E}" sibTransId="{EA42A94F-5CBB-4A01-953C-3A7C94531A0F}"/>
    <dgm:cxn modelId="{EB489AB5-C477-4C32-A871-77C97581F842}" srcId="{E9390D63-BB39-43C0-BE43-9401468A1956}" destId="{CA5F2B6B-7F56-46FE-9B9C-ECBE8959D1B5}" srcOrd="3" destOrd="0" parTransId="{61680586-81C9-4CCE-9BB5-5E4D10FA55CC}" sibTransId="{07F81BFC-77DE-4DA0-854E-834F3F11906B}"/>
    <dgm:cxn modelId="{B8A58D1D-FD0C-4037-84D2-BF173B7273AC}" type="presParOf" srcId="{FD08DB5B-46A7-4952-B4C3-4FA455F23F4E}" destId="{49120692-50C5-416E-9F80-51B4C95D1950}" srcOrd="0" destOrd="0" presId="urn:microsoft.com/office/officeart/2005/8/layout/default"/>
    <dgm:cxn modelId="{B2130823-5F6E-440C-8CD3-22681F08FF44}" type="presParOf" srcId="{FD08DB5B-46A7-4952-B4C3-4FA455F23F4E}" destId="{6A2BB23B-3781-40E0-939F-D9A44DF26674}" srcOrd="1" destOrd="0" presId="urn:microsoft.com/office/officeart/2005/8/layout/default"/>
    <dgm:cxn modelId="{AC26F4D6-1082-4B7A-B0DE-0D25B7922561}" type="presParOf" srcId="{FD08DB5B-46A7-4952-B4C3-4FA455F23F4E}" destId="{B9D9A529-077E-470D-A550-586B9540DB32}" srcOrd="2" destOrd="0" presId="urn:microsoft.com/office/officeart/2005/8/layout/default"/>
    <dgm:cxn modelId="{6C0E5994-60D3-47BC-BC37-9ACBE92F878E}" type="presParOf" srcId="{FD08DB5B-46A7-4952-B4C3-4FA455F23F4E}" destId="{7E17ABA1-B64F-47BF-BFA6-1CB1621A4F47}" srcOrd="3" destOrd="0" presId="urn:microsoft.com/office/officeart/2005/8/layout/default"/>
    <dgm:cxn modelId="{61CEE62C-5499-485D-BD15-09688F62A090}" type="presParOf" srcId="{FD08DB5B-46A7-4952-B4C3-4FA455F23F4E}" destId="{1C2EDC01-5DA1-465A-BBFF-301399431D72}" srcOrd="4" destOrd="0" presId="urn:microsoft.com/office/officeart/2005/8/layout/default"/>
    <dgm:cxn modelId="{37390DE3-EA04-4DD6-AA76-49BE1778A982}" type="presParOf" srcId="{FD08DB5B-46A7-4952-B4C3-4FA455F23F4E}" destId="{13FD1B5C-710B-4529-B234-BD35996B73DB}" srcOrd="5" destOrd="0" presId="urn:microsoft.com/office/officeart/2005/8/layout/default"/>
    <dgm:cxn modelId="{DF5E322E-FC2D-4D52-8CAA-601F1FD94CB8}" type="presParOf" srcId="{FD08DB5B-46A7-4952-B4C3-4FA455F23F4E}" destId="{0ECB9729-7715-4552-8AD3-970F036EF61C}" srcOrd="6" destOrd="0" presId="urn:microsoft.com/office/officeart/2005/8/layout/default"/>
    <dgm:cxn modelId="{5D68A0A5-7CAE-4406-886B-51D8194905C5}" type="presParOf" srcId="{FD08DB5B-46A7-4952-B4C3-4FA455F23F4E}" destId="{62CF50E8-8B2B-4455-B758-C31B0CCEF16A}" srcOrd="7" destOrd="0" presId="urn:microsoft.com/office/officeart/2005/8/layout/default"/>
    <dgm:cxn modelId="{9A2DE2D4-0421-4303-B18B-1BF5815AEC3F}" type="presParOf" srcId="{FD08DB5B-46A7-4952-B4C3-4FA455F23F4E}" destId="{EAF09E92-F59B-457F-B50F-D59EFECF41A9}" srcOrd="8" destOrd="0" presId="urn:microsoft.com/office/officeart/2005/8/layout/default"/>
    <dgm:cxn modelId="{F026C160-9F2C-46D6-A657-2174D3EE6977}" type="presParOf" srcId="{FD08DB5B-46A7-4952-B4C3-4FA455F23F4E}" destId="{1EF98A58-9315-4FEB-B29E-038FB01E0E75}" srcOrd="9" destOrd="0" presId="urn:microsoft.com/office/officeart/2005/8/layout/default"/>
    <dgm:cxn modelId="{8BEFC5E2-57E9-4C41-9BF7-90847E1AEE35}" type="presParOf" srcId="{FD08DB5B-46A7-4952-B4C3-4FA455F23F4E}" destId="{6868B5FE-C1AC-46B7-AA4D-B91C8BA68C2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DCE78-4D0E-4CE6-8AD3-4B946E3E4924}">
      <dsp:nvSpPr>
        <dsp:cNvPr id="0" name=""/>
        <dsp:cNvSpPr/>
      </dsp:nvSpPr>
      <dsp:spPr>
        <a:xfrm rot="10800000">
          <a:off x="5776150" y="2067831"/>
          <a:ext cx="3207509" cy="1283003"/>
        </a:xfrm>
        <a:prstGeom prst="chevron">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6007" tIns="56007" rIns="168021" bIns="56007" numCol="1" spcCol="1270" anchor="ctr" anchorCtr="0">
          <a:noAutofit/>
        </a:bodyPr>
        <a:lstStyle/>
        <a:p>
          <a:pPr lvl="0" algn="ctr" defTabSz="1866900" rtl="1">
            <a:lnSpc>
              <a:spcPct val="90000"/>
            </a:lnSpc>
            <a:spcBef>
              <a:spcPct val="0"/>
            </a:spcBef>
            <a:spcAft>
              <a:spcPct val="35000"/>
            </a:spcAft>
          </a:pPr>
          <a:r>
            <a:rPr lang="he-IL" sz="4200" kern="1200" dirty="0" smtClean="0"/>
            <a:t>שיקוף</a:t>
          </a:r>
          <a:endParaRPr lang="he-IL" sz="4200" kern="1200" dirty="0"/>
        </a:p>
      </dsp:txBody>
      <dsp:txXfrm rot="10800000">
        <a:off x="6417651" y="2067831"/>
        <a:ext cx="1924506" cy="1283003"/>
      </dsp:txXfrm>
    </dsp:sp>
    <dsp:sp modelId="{4489847C-CF82-4C9B-9793-D985248E148B}">
      <dsp:nvSpPr>
        <dsp:cNvPr id="0" name=""/>
        <dsp:cNvSpPr/>
      </dsp:nvSpPr>
      <dsp:spPr>
        <a:xfrm rot="10800000">
          <a:off x="2889391" y="2067831"/>
          <a:ext cx="3207509" cy="1283003"/>
        </a:xfrm>
        <a:prstGeom prst="chevron">
          <a:avLst/>
        </a:prstGeom>
        <a:solidFill>
          <a:schemeClr val="accent3">
            <a:hueOff val="1355300"/>
            <a:satOff val="50000"/>
            <a:lumOff val="-735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6007" tIns="56007" rIns="168021" bIns="56007" numCol="1" spcCol="1270" anchor="ctr" anchorCtr="0">
          <a:noAutofit/>
        </a:bodyPr>
        <a:lstStyle/>
        <a:p>
          <a:pPr lvl="0" algn="ctr" defTabSz="1866900" rtl="1">
            <a:lnSpc>
              <a:spcPct val="90000"/>
            </a:lnSpc>
            <a:spcBef>
              <a:spcPct val="0"/>
            </a:spcBef>
            <a:spcAft>
              <a:spcPct val="35000"/>
            </a:spcAft>
          </a:pPr>
          <a:r>
            <a:rPr lang="he-IL" sz="4200" kern="1200" dirty="0" smtClean="0"/>
            <a:t>ניתוח</a:t>
          </a:r>
          <a:endParaRPr lang="he-IL" sz="4200" kern="1200" dirty="0"/>
        </a:p>
      </dsp:txBody>
      <dsp:txXfrm rot="10800000">
        <a:off x="3530892" y="2067831"/>
        <a:ext cx="1924506" cy="1283003"/>
      </dsp:txXfrm>
    </dsp:sp>
    <dsp:sp modelId="{18B7DB19-AD0E-4542-A259-3D891A5CACBA}">
      <dsp:nvSpPr>
        <dsp:cNvPr id="0" name=""/>
        <dsp:cNvSpPr/>
      </dsp:nvSpPr>
      <dsp:spPr>
        <a:xfrm rot="10800000">
          <a:off x="2632" y="2067831"/>
          <a:ext cx="3207509" cy="1283003"/>
        </a:xfrm>
        <a:prstGeom prst="chevron">
          <a:avLst/>
        </a:prstGeom>
        <a:solidFill>
          <a:schemeClr val="accent3">
            <a:hueOff val="2710599"/>
            <a:satOff val="100000"/>
            <a:lumOff val="-1470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6007" tIns="56007" rIns="168021" bIns="56007" numCol="1" spcCol="1270" anchor="ctr" anchorCtr="0">
          <a:noAutofit/>
        </a:bodyPr>
        <a:lstStyle/>
        <a:p>
          <a:pPr lvl="0" algn="ctr" defTabSz="1866900" rtl="1">
            <a:lnSpc>
              <a:spcPct val="90000"/>
            </a:lnSpc>
            <a:spcBef>
              <a:spcPct val="0"/>
            </a:spcBef>
            <a:spcAft>
              <a:spcPct val="35000"/>
            </a:spcAft>
          </a:pPr>
          <a:r>
            <a:rPr lang="he-IL" sz="4200" kern="1200" dirty="0" smtClean="0"/>
            <a:t>החלטות</a:t>
          </a:r>
          <a:endParaRPr lang="he-IL" sz="4200" kern="1200" dirty="0"/>
        </a:p>
      </dsp:txBody>
      <dsp:txXfrm rot="10800000">
        <a:off x="644133" y="2067831"/>
        <a:ext cx="1924506" cy="1283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20692-50C5-416E-9F80-51B4C95D1950}">
      <dsp:nvSpPr>
        <dsp:cNvPr id="0" name=""/>
        <dsp:cNvSpPr/>
      </dsp:nvSpPr>
      <dsp:spPr>
        <a:xfrm>
          <a:off x="1221978" y="2645"/>
          <a:ext cx="2706687" cy="1624012"/>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he-IL" sz="3400" kern="1200" dirty="0" smtClean="0"/>
            <a:t>יפנו למגוון יכולות</a:t>
          </a:r>
          <a:endParaRPr lang="he-IL" sz="3400" kern="1200" dirty="0"/>
        </a:p>
      </dsp:txBody>
      <dsp:txXfrm>
        <a:off x="1221978" y="2645"/>
        <a:ext cx="2706687" cy="1624012"/>
      </dsp:txXfrm>
    </dsp:sp>
    <dsp:sp modelId="{B9D9A529-077E-470D-A550-586B9540DB32}">
      <dsp:nvSpPr>
        <dsp:cNvPr id="0" name=""/>
        <dsp:cNvSpPr/>
      </dsp:nvSpPr>
      <dsp:spPr>
        <a:xfrm>
          <a:off x="4199334" y="2645"/>
          <a:ext cx="2706687" cy="16240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he-IL" sz="3400" kern="1200" dirty="0" smtClean="0"/>
            <a:t>יינתנו בתחילת השיעור</a:t>
          </a:r>
          <a:endParaRPr lang="he-IL" sz="3400" kern="1200" dirty="0"/>
        </a:p>
      </dsp:txBody>
      <dsp:txXfrm>
        <a:off x="4199334" y="2645"/>
        <a:ext cx="2706687" cy="1624012"/>
      </dsp:txXfrm>
    </dsp:sp>
    <dsp:sp modelId="{1C2EDC01-5DA1-465A-BBFF-301399431D72}">
      <dsp:nvSpPr>
        <dsp:cNvPr id="0" name=""/>
        <dsp:cNvSpPr/>
      </dsp:nvSpPr>
      <dsp:spPr>
        <a:xfrm>
          <a:off x="1221978" y="1897327"/>
          <a:ext cx="2706687" cy="162401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he-IL" sz="3400" kern="1200" dirty="0" smtClean="0"/>
            <a:t>נבדקים תמיד</a:t>
          </a:r>
          <a:endParaRPr lang="he-IL" sz="3400" kern="1200" dirty="0"/>
        </a:p>
      </dsp:txBody>
      <dsp:txXfrm>
        <a:off x="1221978" y="1897327"/>
        <a:ext cx="2706687" cy="1624012"/>
      </dsp:txXfrm>
    </dsp:sp>
    <dsp:sp modelId="{0ECB9729-7715-4552-8AD3-970F036EF61C}">
      <dsp:nvSpPr>
        <dsp:cNvPr id="0" name=""/>
        <dsp:cNvSpPr/>
      </dsp:nvSpPr>
      <dsp:spPr>
        <a:xfrm>
          <a:off x="4199334" y="1897327"/>
          <a:ext cx="2706687" cy="16240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he-IL" sz="3400" kern="1200" dirty="0" smtClean="0"/>
            <a:t>מודל 30 70</a:t>
          </a:r>
          <a:endParaRPr lang="he-IL" sz="3400" kern="1200" dirty="0"/>
        </a:p>
      </dsp:txBody>
      <dsp:txXfrm>
        <a:off x="4199334" y="1897327"/>
        <a:ext cx="2706687" cy="1624012"/>
      </dsp:txXfrm>
    </dsp:sp>
    <dsp:sp modelId="{EAF09E92-F59B-457F-B50F-D59EFECF41A9}">
      <dsp:nvSpPr>
        <dsp:cNvPr id="0" name=""/>
        <dsp:cNvSpPr/>
      </dsp:nvSpPr>
      <dsp:spPr>
        <a:xfrm>
          <a:off x="1221978" y="3792008"/>
          <a:ext cx="2706687" cy="1624012"/>
        </a:xfrm>
        <a:prstGeom prst="rect">
          <a:avLst/>
        </a:prstGeom>
        <a:solidFill>
          <a:srgbClr val="855E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he-IL" sz="3400" kern="1200" dirty="0" smtClean="0"/>
            <a:t>משוב חיובי ואוהד</a:t>
          </a:r>
          <a:endParaRPr lang="he-IL" sz="3400" kern="1200" dirty="0"/>
        </a:p>
      </dsp:txBody>
      <dsp:txXfrm>
        <a:off x="1221978" y="3792008"/>
        <a:ext cx="2706687" cy="1624012"/>
      </dsp:txXfrm>
    </dsp:sp>
    <dsp:sp modelId="{6868B5FE-C1AC-46B7-AA4D-B91C8BA68C20}">
      <dsp:nvSpPr>
        <dsp:cNvPr id="0" name=""/>
        <dsp:cNvSpPr/>
      </dsp:nvSpPr>
      <dsp:spPr>
        <a:xfrm>
          <a:off x="4199334" y="3792008"/>
          <a:ext cx="2706687" cy="1624012"/>
        </a:xfrm>
        <a:prstGeom prst="rect">
          <a:avLst/>
        </a:prstGeom>
        <a:solidFill>
          <a:srgbClr val="D549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he-IL" sz="3400" kern="1200" dirty="0" smtClean="0"/>
            <a:t>ישדרו אכפתיות של המורה</a:t>
          </a:r>
          <a:endParaRPr lang="he-IL" sz="3400" kern="1200" dirty="0"/>
        </a:p>
      </dsp:txBody>
      <dsp:txXfrm>
        <a:off x="4199334" y="3792008"/>
        <a:ext cx="2706687" cy="16240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A7E1B-F942-4892-B1F0-FD1C476AD5CE}"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EB8EF-5FED-456C-801C-496EC051DD69}" type="slidenum">
              <a:rPr lang="en-US" smtClean="0"/>
              <a:t>‹#›</a:t>
            </a:fld>
            <a:endParaRPr lang="en-US"/>
          </a:p>
        </p:txBody>
      </p:sp>
    </p:spTree>
    <p:extLst>
      <p:ext uri="{BB962C8B-B14F-4D97-AF65-F5344CB8AC3E}">
        <p14:creationId xmlns:p14="http://schemas.microsoft.com/office/powerpoint/2010/main" val="1460789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smtClean="0"/>
          </a:p>
        </p:txBody>
      </p:sp>
      <p:sp>
        <p:nvSpPr>
          <p:cNvPr id="4" name="Slide Number Placeholder 3"/>
          <p:cNvSpPr>
            <a:spLocks noGrp="1"/>
          </p:cNvSpPr>
          <p:nvPr>
            <p:ph type="sldNum" sz="quarter" idx="10"/>
          </p:nvPr>
        </p:nvSpPr>
        <p:spPr/>
        <p:txBody>
          <a:bodyPr/>
          <a:lstStyle/>
          <a:p>
            <a:fld id="{FADEB8EF-5FED-456C-801C-496EC051DD69}" type="slidenum">
              <a:rPr lang="en-US" smtClean="0"/>
              <a:t>1</a:t>
            </a:fld>
            <a:endParaRPr lang="en-US"/>
          </a:p>
        </p:txBody>
      </p:sp>
    </p:spTree>
    <p:extLst>
      <p:ext uri="{BB962C8B-B14F-4D97-AF65-F5344CB8AC3E}">
        <p14:creationId xmlns:p14="http://schemas.microsoft.com/office/powerpoint/2010/main" val="236984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defRPr/>
            </a:pPr>
            <a:r>
              <a:rPr lang="en-US" altLang="he-IL" sz="1400" dirty="0" smtClean="0">
                <a:solidFill>
                  <a:prstClr val="black"/>
                </a:solidFill>
              </a:rPr>
              <a:t/>
            </a:r>
            <a:br>
              <a:rPr lang="en-US" altLang="he-IL" sz="1400" dirty="0" smtClean="0">
                <a:solidFill>
                  <a:prstClr val="black"/>
                </a:solidFill>
              </a:rPr>
            </a:br>
            <a:endParaRPr lang="he-IL" altLang="he-IL" sz="14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0F460085-6B08-43DE-AC65-2603DF09D058}" type="slidenum">
              <a:rPr lang="he-IL" altLang="he-IL" smtClean="0"/>
              <a:pPr>
                <a:defRPr/>
              </a:pPr>
              <a:t>16</a:t>
            </a:fld>
            <a:endParaRPr lang="he-IL" altLang="he-IL"/>
          </a:p>
        </p:txBody>
      </p:sp>
    </p:spTree>
    <p:extLst>
      <p:ext uri="{BB962C8B-B14F-4D97-AF65-F5344CB8AC3E}">
        <p14:creationId xmlns:p14="http://schemas.microsoft.com/office/powerpoint/2010/main" val="2155442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defRPr/>
            </a:pPr>
            <a:r>
              <a:rPr lang="en-US" altLang="he-IL" sz="1400" dirty="0" smtClean="0">
                <a:solidFill>
                  <a:prstClr val="black"/>
                </a:solidFill>
              </a:rPr>
              <a:t/>
            </a:r>
            <a:br>
              <a:rPr lang="en-US" altLang="he-IL" sz="1400" dirty="0" smtClean="0">
                <a:solidFill>
                  <a:prstClr val="black"/>
                </a:solidFill>
              </a:rPr>
            </a:br>
            <a:endParaRPr lang="he-IL" altLang="he-IL" sz="14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0F460085-6B08-43DE-AC65-2603DF09D058}" type="slidenum">
              <a:rPr lang="he-IL" altLang="he-IL" smtClean="0"/>
              <a:pPr>
                <a:defRPr/>
              </a:pPr>
              <a:t>17</a:t>
            </a:fld>
            <a:endParaRPr lang="he-IL" altLang="he-IL"/>
          </a:p>
        </p:txBody>
      </p:sp>
    </p:spTree>
    <p:extLst>
      <p:ext uri="{BB962C8B-B14F-4D97-AF65-F5344CB8AC3E}">
        <p14:creationId xmlns:p14="http://schemas.microsoft.com/office/powerpoint/2010/main" val="419215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defRPr/>
            </a:pPr>
            <a:r>
              <a:rPr lang="en-US" altLang="he-IL" sz="1400" dirty="0" smtClean="0">
                <a:solidFill>
                  <a:prstClr val="black"/>
                </a:solidFill>
              </a:rPr>
              <a:t/>
            </a:r>
            <a:br>
              <a:rPr lang="en-US" altLang="he-IL" sz="1400" dirty="0" smtClean="0">
                <a:solidFill>
                  <a:prstClr val="black"/>
                </a:solidFill>
              </a:rPr>
            </a:br>
            <a:endParaRPr lang="he-IL" altLang="he-IL" sz="14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0F460085-6B08-43DE-AC65-2603DF09D058}" type="slidenum">
              <a:rPr lang="he-IL" altLang="he-IL" smtClean="0"/>
              <a:pPr>
                <a:defRPr/>
              </a:pPr>
              <a:t>18</a:t>
            </a:fld>
            <a:endParaRPr lang="he-IL" altLang="he-IL"/>
          </a:p>
        </p:txBody>
      </p:sp>
    </p:spTree>
    <p:extLst>
      <p:ext uri="{BB962C8B-B14F-4D97-AF65-F5344CB8AC3E}">
        <p14:creationId xmlns:p14="http://schemas.microsoft.com/office/powerpoint/2010/main" val="4053868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defRPr/>
            </a:pPr>
            <a:r>
              <a:rPr lang="en-US" altLang="he-IL" sz="1400" dirty="0" smtClean="0">
                <a:solidFill>
                  <a:prstClr val="black"/>
                </a:solidFill>
              </a:rPr>
              <a:t/>
            </a:r>
            <a:br>
              <a:rPr lang="en-US" altLang="he-IL" sz="1400" dirty="0" smtClean="0">
                <a:solidFill>
                  <a:prstClr val="black"/>
                </a:solidFill>
              </a:rPr>
            </a:br>
            <a:endParaRPr lang="he-IL" altLang="he-IL" sz="14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0F460085-6B08-43DE-AC65-2603DF09D058}" type="slidenum">
              <a:rPr lang="he-IL" altLang="he-IL" smtClean="0"/>
              <a:pPr>
                <a:defRPr/>
              </a:pPr>
              <a:t>19</a:t>
            </a:fld>
            <a:endParaRPr lang="he-IL" altLang="he-IL"/>
          </a:p>
        </p:txBody>
      </p:sp>
    </p:spTree>
    <p:extLst>
      <p:ext uri="{BB962C8B-B14F-4D97-AF65-F5344CB8AC3E}">
        <p14:creationId xmlns:p14="http://schemas.microsoft.com/office/powerpoint/2010/main" val="712547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EB8EF-5FED-456C-801C-496EC051DD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38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CB2231-A22B-497B-AF3F-4E8481CB2084}" type="slidenum">
              <a:rPr lang="he-IL" altLang="he-IL" smtClean="0">
                <a:latin typeface="Calibri" panose="020F0502020204030204" pitchFamily="34" charset="0"/>
              </a:rPr>
              <a:pPr/>
              <a:t>2</a:t>
            </a:fld>
            <a:endParaRPr lang="he-IL" altLang="he-IL" smtClean="0">
              <a:latin typeface="Calibri" panose="020F0502020204030204" pitchFamily="34" charset="0"/>
            </a:endParaRPr>
          </a:p>
        </p:txBody>
      </p:sp>
    </p:spTree>
    <p:extLst>
      <p:ext uri="{BB962C8B-B14F-4D97-AF65-F5344CB8AC3E}">
        <p14:creationId xmlns:p14="http://schemas.microsoft.com/office/powerpoint/2010/main" val="147727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defRPr/>
            </a:pPr>
            <a:r>
              <a:rPr lang="en-US" altLang="he-IL" sz="1400" dirty="0" smtClean="0">
                <a:solidFill>
                  <a:prstClr val="black"/>
                </a:solidFill>
              </a:rPr>
              <a:t/>
            </a:r>
            <a:br>
              <a:rPr lang="en-US" altLang="he-IL" sz="1400" dirty="0" smtClean="0">
                <a:solidFill>
                  <a:prstClr val="black"/>
                </a:solidFill>
              </a:rPr>
            </a:br>
            <a:endParaRPr lang="he-IL" altLang="he-IL" sz="14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0F460085-6B08-43DE-AC65-2603DF09D058}" type="slidenum">
              <a:rPr lang="he-IL" altLang="he-IL" smtClean="0"/>
              <a:pPr>
                <a:defRPr/>
              </a:pPr>
              <a:t>3</a:t>
            </a:fld>
            <a:endParaRPr lang="he-IL" altLang="he-IL"/>
          </a:p>
        </p:txBody>
      </p:sp>
    </p:spTree>
    <p:extLst>
      <p:ext uri="{BB962C8B-B14F-4D97-AF65-F5344CB8AC3E}">
        <p14:creationId xmlns:p14="http://schemas.microsoft.com/office/powerpoint/2010/main" val="137022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defRPr/>
            </a:pPr>
            <a:r>
              <a:rPr lang="en-US" altLang="he-IL" sz="1400" dirty="0" smtClean="0">
                <a:solidFill>
                  <a:prstClr val="black"/>
                </a:solidFill>
              </a:rPr>
              <a:t/>
            </a:r>
            <a:br>
              <a:rPr lang="en-US" altLang="he-IL" sz="1400" dirty="0" smtClean="0">
                <a:solidFill>
                  <a:prstClr val="black"/>
                </a:solidFill>
              </a:rPr>
            </a:br>
            <a:endParaRPr lang="he-IL" altLang="he-IL" sz="14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0F460085-6B08-43DE-AC65-2603DF09D058}" type="slidenum">
              <a:rPr lang="he-IL" altLang="he-IL" smtClean="0"/>
              <a:pPr>
                <a:defRPr/>
              </a:pPr>
              <a:t>4</a:t>
            </a:fld>
            <a:endParaRPr lang="he-IL" altLang="he-IL"/>
          </a:p>
        </p:txBody>
      </p:sp>
    </p:spTree>
    <p:extLst>
      <p:ext uri="{BB962C8B-B14F-4D97-AF65-F5344CB8AC3E}">
        <p14:creationId xmlns:p14="http://schemas.microsoft.com/office/powerpoint/2010/main" val="3597940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defRPr/>
            </a:pPr>
            <a:r>
              <a:rPr lang="en-US" altLang="he-IL" sz="1400" dirty="0" smtClean="0">
                <a:solidFill>
                  <a:prstClr val="black"/>
                </a:solidFill>
              </a:rPr>
              <a:t/>
            </a:r>
            <a:br>
              <a:rPr lang="en-US" altLang="he-IL" sz="1400" dirty="0" smtClean="0">
                <a:solidFill>
                  <a:prstClr val="black"/>
                </a:solidFill>
              </a:rPr>
            </a:br>
            <a:endParaRPr lang="he-IL" altLang="he-IL" sz="14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0F460085-6B08-43DE-AC65-2603DF09D058}" type="slidenum">
              <a:rPr lang="he-IL" altLang="he-IL" smtClean="0"/>
              <a:pPr>
                <a:defRPr/>
              </a:pPr>
              <a:t>5</a:t>
            </a:fld>
            <a:endParaRPr lang="he-IL" altLang="he-IL"/>
          </a:p>
        </p:txBody>
      </p:sp>
    </p:spTree>
    <p:extLst>
      <p:ext uri="{BB962C8B-B14F-4D97-AF65-F5344CB8AC3E}">
        <p14:creationId xmlns:p14="http://schemas.microsoft.com/office/powerpoint/2010/main" val="180156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defRPr/>
            </a:pPr>
            <a:r>
              <a:rPr lang="en-US" altLang="he-IL" sz="1400" dirty="0" smtClean="0">
                <a:solidFill>
                  <a:prstClr val="black"/>
                </a:solidFill>
              </a:rPr>
              <a:t/>
            </a:r>
            <a:br>
              <a:rPr lang="en-US" altLang="he-IL" sz="1400" dirty="0" smtClean="0">
                <a:solidFill>
                  <a:prstClr val="black"/>
                </a:solidFill>
              </a:rPr>
            </a:br>
            <a:endParaRPr lang="he-IL" altLang="he-IL" sz="14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0F460085-6B08-43DE-AC65-2603DF09D058}" type="slidenum">
              <a:rPr lang="he-IL" altLang="he-IL" smtClean="0"/>
              <a:pPr>
                <a:defRPr/>
              </a:pPr>
              <a:t>6</a:t>
            </a:fld>
            <a:endParaRPr lang="he-IL" altLang="he-IL"/>
          </a:p>
        </p:txBody>
      </p:sp>
    </p:spTree>
    <p:extLst>
      <p:ext uri="{BB962C8B-B14F-4D97-AF65-F5344CB8AC3E}">
        <p14:creationId xmlns:p14="http://schemas.microsoft.com/office/powerpoint/2010/main" val="230067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FADEB8EF-5FED-456C-801C-496EC051DD69}" type="slidenum">
              <a:rPr lang="en-US" smtClean="0"/>
              <a:t>8</a:t>
            </a:fld>
            <a:endParaRPr lang="en-US"/>
          </a:p>
        </p:txBody>
      </p:sp>
    </p:spTree>
    <p:extLst>
      <p:ext uri="{BB962C8B-B14F-4D97-AF65-F5344CB8AC3E}">
        <p14:creationId xmlns:p14="http://schemas.microsoft.com/office/powerpoint/2010/main" val="3213741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FADEB8EF-5FED-456C-801C-496EC051DD69}" type="slidenum">
              <a:rPr lang="en-US" smtClean="0"/>
              <a:t>9</a:t>
            </a:fld>
            <a:endParaRPr lang="en-US"/>
          </a:p>
        </p:txBody>
      </p:sp>
    </p:spTree>
    <p:extLst>
      <p:ext uri="{BB962C8B-B14F-4D97-AF65-F5344CB8AC3E}">
        <p14:creationId xmlns:p14="http://schemas.microsoft.com/office/powerpoint/2010/main" val="334292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FADEB8EF-5FED-456C-801C-496EC051DD69}" type="slidenum">
              <a:rPr lang="en-US" smtClean="0"/>
              <a:t>10</a:t>
            </a:fld>
            <a:endParaRPr lang="en-US"/>
          </a:p>
        </p:txBody>
      </p:sp>
    </p:spTree>
    <p:extLst>
      <p:ext uri="{BB962C8B-B14F-4D97-AF65-F5344CB8AC3E}">
        <p14:creationId xmlns:p14="http://schemas.microsoft.com/office/powerpoint/2010/main" val="412860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CAB046-F363-4991-BE87-342116DB919D}"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C81E2-3905-4A16-B740-D218315B9B9D}" type="slidenum">
              <a:rPr lang="en-US" smtClean="0"/>
              <a:t>‹#›</a:t>
            </a:fld>
            <a:endParaRPr lang="en-US"/>
          </a:p>
        </p:txBody>
      </p:sp>
    </p:spTree>
    <p:extLst>
      <p:ext uri="{BB962C8B-B14F-4D97-AF65-F5344CB8AC3E}">
        <p14:creationId xmlns:p14="http://schemas.microsoft.com/office/powerpoint/2010/main" val="383071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CAB046-F363-4991-BE87-342116DB919D}"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C81E2-3905-4A16-B740-D218315B9B9D}" type="slidenum">
              <a:rPr lang="en-US" smtClean="0"/>
              <a:t>‹#›</a:t>
            </a:fld>
            <a:endParaRPr lang="en-US"/>
          </a:p>
        </p:txBody>
      </p:sp>
    </p:spTree>
    <p:extLst>
      <p:ext uri="{BB962C8B-B14F-4D97-AF65-F5344CB8AC3E}">
        <p14:creationId xmlns:p14="http://schemas.microsoft.com/office/powerpoint/2010/main" val="343282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CAB046-F363-4991-BE87-342116DB919D}"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C81E2-3905-4A16-B740-D218315B9B9D}" type="slidenum">
              <a:rPr lang="en-US" smtClean="0"/>
              <a:t>‹#›</a:t>
            </a:fld>
            <a:endParaRPr lang="en-US"/>
          </a:p>
        </p:txBody>
      </p:sp>
    </p:spTree>
    <p:extLst>
      <p:ext uri="{BB962C8B-B14F-4D97-AF65-F5344CB8AC3E}">
        <p14:creationId xmlns:p14="http://schemas.microsoft.com/office/powerpoint/2010/main" val="55808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CAB046-F363-4991-BE87-342116DB919D}"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C81E2-3905-4A16-B740-D218315B9B9D}" type="slidenum">
              <a:rPr lang="en-US" smtClean="0"/>
              <a:t>‹#›</a:t>
            </a:fld>
            <a:endParaRPr lang="en-US"/>
          </a:p>
        </p:txBody>
      </p:sp>
    </p:spTree>
    <p:extLst>
      <p:ext uri="{BB962C8B-B14F-4D97-AF65-F5344CB8AC3E}">
        <p14:creationId xmlns:p14="http://schemas.microsoft.com/office/powerpoint/2010/main" val="253468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CAB046-F363-4991-BE87-342116DB919D}"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C81E2-3905-4A16-B740-D218315B9B9D}" type="slidenum">
              <a:rPr lang="en-US" smtClean="0"/>
              <a:t>‹#›</a:t>
            </a:fld>
            <a:endParaRPr lang="en-US"/>
          </a:p>
        </p:txBody>
      </p:sp>
    </p:spTree>
    <p:extLst>
      <p:ext uri="{BB962C8B-B14F-4D97-AF65-F5344CB8AC3E}">
        <p14:creationId xmlns:p14="http://schemas.microsoft.com/office/powerpoint/2010/main" val="19735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CAB046-F363-4991-BE87-342116DB919D}"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C81E2-3905-4A16-B740-D218315B9B9D}" type="slidenum">
              <a:rPr lang="en-US" smtClean="0"/>
              <a:t>‹#›</a:t>
            </a:fld>
            <a:endParaRPr lang="en-US"/>
          </a:p>
        </p:txBody>
      </p:sp>
    </p:spTree>
    <p:extLst>
      <p:ext uri="{BB962C8B-B14F-4D97-AF65-F5344CB8AC3E}">
        <p14:creationId xmlns:p14="http://schemas.microsoft.com/office/powerpoint/2010/main" val="224342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CAB046-F363-4991-BE87-342116DB919D}"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C81E2-3905-4A16-B740-D218315B9B9D}" type="slidenum">
              <a:rPr lang="en-US" smtClean="0"/>
              <a:t>‹#›</a:t>
            </a:fld>
            <a:endParaRPr lang="en-US"/>
          </a:p>
        </p:txBody>
      </p:sp>
    </p:spTree>
    <p:extLst>
      <p:ext uri="{BB962C8B-B14F-4D97-AF65-F5344CB8AC3E}">
        <p14:creationId xmlns:p14="http://schemas.microsoft.com/office/powerpoint/2010/main" val="117288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CAB046-F363-4991-BE87-342116DB919D}"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C81E2-3905-4A16-B740-D218315B9B9D}" type="slidenum">
              <a:rPr lang="en-US" smtClean="0"/>
              <a:t>‹#›</a:t>
            </a:fld>
            <a:endParaRPr lang="en-US"/>
          </a:p>
        </p:txBody>
      </p:sp>
    </p:spTree>
    <p:extLst>
      <p:ext uri="{BB962C8B-B14F-4D97-AF65-F5344CB8AC3E}">
        <p14:creationId xmlns:p14="http://schemas.microsoft.com/office/powerpoint/2010/main" val="347572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AB046-F363-4991-BE87-342116DB919D}"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C81E2-3905-4A16-B740-D218315B9B9D}" type="slidenum">
              <a:rPr lang="en-US" smtClean="0"/>
              <a:t>‹#›</a:t>
            </a:fld>
            <a:endParaRPr lang="en-US"/>
          </a:p>
        </p:txBody>
      </p:sp>
    </p:spTree>
    <p:extLst>
      <p:ext uri="{BB962C8B-B14F-4D97-AF65-F5344CB8AC3E}">
        <p14:creationId xmlns:p14="http://schemas.microsoft.com/office/powerpoint/2010/main" val="3968161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CAB046-F363-4991-BE87-342116DB919D}"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C81E2-3905-4A16-B740-D218315B9B9D}" type="slidenum">
              <a:rPr lang="en-US" smtClean="0"/>
              <a:t>‹#›</a:t>
            </a:fld>
            <a:endParaRPr lang="en-US"/>
          </a:p>
        </p:txBody>
      </p:sp>
    </p:spTree>
    <p:extLst>
      <p:ext uri="{BB962C8B-B14F-4D97-AF65-F5344CB8AC3E}">
        <p14:creationId xmlns:p14="http://schemas.microsoft.com/office/powerpoint/2010/main" val="54162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CAB046-F363-4991-BE87-342116DB919D}"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C81E2-3905-4A16-B740-D218315B9B9D}" type="slidenum">
              <a:rPr lang="en-US" smtClean="0"/>
              <a:t>‹#›</a:t>
            </a:fld>
            <a:endParaRPr lang="en-US"/>
          </a:p>
        </p:txBody>
      </p:sp>
    </p:spTree>
    <p:extLst>
      <p:ext uri="{BB962C8B-B14F-4D97-AF65-F5344CB8AC3E}">
        <p14:creationId xmlns:p14="http://schemas.microsoft.com/office/powerpoint/2010/main" val="283819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AB046-F363-4991-BE87-342116DB919D}" type="datetimeFigureOut">
              <a:rPr lang="en-US" smtClean="0"/>
              <a:t>1/28/2020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C81E2-3905-4A16-B740-D218315B9B9D}"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438" y="-247890"/>
            <a:ext cx="12684020" cy="7190950"/>
          </a:xfrm>
          <a:prstGeom prst="rect">
            <a:avLst/>
          </a:prstGeom>
        </p:spPr>
      </p:pic>
    </p:spTree>
    <p:extLst>
      <p:ext uri="{BB962C8B-B14F-4D97-AF65-F5344CB8AC3E}">
        <p14:creationId xmlns:p14="http://schemas.microsoft.com/office/powerpoint/2010/main" val="25320436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a:xfrm>
            <a:off x="6676103" y="4231827"/>
            <a:ext cx="5515897" cy="923330"/>
          </a:xfrm>
          <a:prstGeom prst="rect">
            <a:avLst/>
          </a:prstGeom>
          <a:solidFill>
            <a:schemeClr val="dk1">
              <a:alpha val="65000"/>
            </a:schemeClr>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rtl="1"/>
            <a:r>
              <a:rPr lang="he-IL" sz="36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הוראה דיפרנציאלית</a:t>
            </a:r>
            <a:endParaRPr lang="he-IL" sz="36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rtl="1"/>
            <a:r>
              <a:rPr lang="he-IL"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מכישלון להצלחה</a:t>
            </a:r>
            <a:endParaRPr lang="he-IL"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6981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576" y="-182562"/>
            <a:ext cx="8229600" cy="1143000"/>
          </a:xfrm>
        </p:spPr>
        <p:txBody>
          <a:bodyPr>
            <a:noAutofit/>
          </a:bodyPr>
          <a:lstStyle/>
          <a:p>
            <a:pPr eaLnBrk="1" hangingPunct="1">
              <a:defRPr/>
            </a:pPr>
            <a:r>
              <a:rPr lang="he-IL" sz="4800" b="1" cap="small" dirty="0" smtClean="0">
                <a:solidFill>
                  <a:schemeClr val="accent4"/>
                </a:solidFill>
                <a:latin typeface="David" panose="020E0502060401010101" pitchFamily="34" charset="-79"/>
                <a:cs typeface="David" panose="020E0502060401010101" pitchFamily="34" charset="-79"/>
              </a:rPr>
              <a:t/>
            </a:r>
            <a:br>
              <a:rPr lang="he-IL" sz="4800" b="1" cap="small" dirty="0" smtClean="0">
                <a:solidFill>
                  <a:schemeClr val="accent4"/>
                </a:solidFill>
                <a:latin typeface="David" panose="020E0502060401010101" pitchFamily="34" charset="-79"/>
                <a:cs typeface="David" panose="020E0502060401010101" pitchFamily="34" charset="-79"/>
              </a:rPr>
            </a:br>
            <a:r>
              <a:rPr lang="he-IL" sz="3600" b="1" dirty="0">
                <a:solidFill>
                  <a:schemeClr val="accent4"/>
                </a:solidFill>
                <a:latin typeface="David" panose="020E0502060401010101" pitchFamily="34" charset="-79"/>
                <a:cs typeface="David" panose="020E0502060401010101" pitchFamily="34" charset="-79"/>
              </a:rPr>
              <a:t>כיצד ניתן ללמוד מבחינה שהלומד נכשל בה? </a:t>
            </a:r>
            <a:r>
              <a:rPr lang="en-US" sz="4800" dirty="0">
                <a:solidFill>
                  <a:schemeClr val="accent4"/>
                </a:solidFill>
                <a:latin typeface="David" panose="020E0502060401010101" pitchFamily="34" charset="-79"/>
                <a:cs typeface="David" panose="020E0502060401010101" pitchFamily="34" charset="-79"/>
              </a:rPr>
              <a:t/>
            </a:r>
            <a:br>
              <a:rPr lang="en-US" sz="4800" dirty="0">
                <a:solidFill>
                  <a:schemeClr val="accent4"/>
                </a:solidFill>
                <a:latin typeface="David" panose="020E0502060401010101" pitchFamily="34" charset="-79"/>
                <a:cs typeface="David" panose="020E0502060401010101" pitchFamily="34" charset="-79"/>
              </a:rPr>
            </a:br>
            <a:endParaRPr lang="he-IL" sz="4800" b="1" cap="small" dirty="0" smtClean="0">
              <a:solidFill>
                <a:schemeClr val="accent4"/>
              </a:solidFill>
              <a:latin typeface="David" panose="020E0502060401010101" pitchFamily="34" charset="-79"/>
              <a:cs typeface="David" panose="020E0502060401010101" pitchFamily="34" charset="-79"/>
            </a:endParaRPr>
          </a:p>
        </p:txBody>
      </p:sp>
      <p:grpSp>
        <p:nvGrpSpPr>
          <p:cNvPr id="18" name="Group 17"/>
          <p:cNvGrpSpPr>
            <a:grpSpLocks/>
          </p:cNvGrpSpPr>
          <p:nvPr/>
        </p:nvGrpSpPr>
        <p:grpSpPr bwMode="auto">
          <a:xfrm>
            <a:off x="7608888" y="2205038"/>
            <a:ext cx="2355850" cy="1592262"/>
            <a:chOff x="6084168" y="2204864"/>
            <a:chExt cx="2355865" cy="1593126"/>
          </a:xfrm>
        </p:grpSpPr>
        <p:sp>
          <p:nvSpPr>
            <p:cNvPr id="6" name="Rectangle 5"/>
            <p:cNvSpPr/>
            <p:nvPr/>
          </p:nvSpPr>
          <p:spPr>
            <a:xfrm>
              <a:off x="6084168" y="2204864"/>
              <a:ext cx="1778965" cy="1496237"/>
            </a:xfrm>
            <a:prstGeom prst="rect">
              <a:avLst/>
            </a:prstGeom>
            <a:blipFill>
              <a:blip r:embed="rId3" cstate="print">
                <a:extLst>
                  <a:ext uri="{28A0092B-C50C-407E-A947-70E740481C1C}">
                    <a14:useLocalDpi xmlns:a14="http://schemas.microsoft.com/office/drawing/2010/main" val="0"/>
                  </a:ext>
                </a:extLst>
              </a:blip>
              <a:srcRect/>
              <a:stretch>
                <a:fillRect l="-13000" r="-13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7476414" y="2833855"/>
              <a:ext cx="963619" cy="964135"/>
            </a:xfrm>
            <a:custGeom>
              <a:avLst/>
              <a:gdLst>
                <a:gd name="connsiteX0" fmla="*/ 0 w 964135"/>
                <a:gd name="connsiteY0" fmla="*/ 0 h 964135"/>
                <a:gd name="connsiteX1" fmla="*/ 964135 w 964135"/>
                <a:gd name="connsiteY1" fmla="*/ 0 h 964135"/>
                <a:gd name="connsiteX2" fmla="*/ 964135 w 964135"/>
                <a:gd name="connsiteY2" fmla="*/ 964135 h 964135"/>
                <a:gd name="connsiteX3" fmla="*/ 0 w 964135"/>
                <a:gd name="connsiteY3" fmla="*/ 964135 h 964135"/>
                <a:gd name="connsiteX4" fmla="*/ 0 w 964135"/>
                <a:gd name="connsiteY4" fmla="*/ 0 h 964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135" h="964135">
                  <a:moveTo>
                    <a:pt x="0" y="0"/>
                  </a:moveTo>
                  <a:lnTo>
                    <a:pt x="964135" y="0"/>
                  </a:lnTo>
                  <a:lnTo>
                    <a:pt x="964135" y="964135"/>
                  </a:lnTo>
                  <a:lnTo>
                    <a:pt x="0" y="964135"/>
                  </a:lnTo>
                  <a:lnTo>
                    <a:pt x="0" y="0"/>
                  </a:lnTo>
                  <a:close/>
                </a:path>
              </a:pathLst>
            </a:custGeom>
            <a:solidFill>
              <a:schemeClr val="accent6"/>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lIns="60960" tIns="60960" rIns="60960" bIns="60960" spcCol="1270" anchor="ctr"/>
            <a:lstStyle/>
            <a:p>
              <a:pPr algn="ctr" defTabSz="711200" rtl="1">
                <a:lnSpc>
                  <a:spcPct val="90000"/>
                </a:lnSpc>
                <a:spcAft>
                  <a:spcPct val="35000"/>
                </a:spcAft>
                <a:defRPr/>
              </a:pPr>
              <a:r>
                <a:rPr lang="he-IL" sz="1600" dirty="0"/>
                <a:t>איכות הניסוח</a:t>
              </a:r>
              <a:endParaRPr lang="en-US" sz="1600" dirty="0"/>
            </a:p>
          </p:txBody>
        </p:sp>
      </p:grpSp>
      <p:grpSp>
        <p:nvGrpSpPr>
          <p:cNvPr id="19" name="Group 18"/>
          <p:cNvGrpSpPr>
            <a:grpSpLocks/>
          </p:cNvGrpSpPr>
          <p:nvPr/>
        </p:nvGrpSpPr>
        <p:grpSpPr bwMode="auto">
          <a:xfrm>
            <a:off x="4960938" y="2205038"/>
            <a:ext cx="2355850" cy="1592262"/>
            <a:chOff x="3436326" y="2204864"/>
            <a:chExt cx="2355865" cy="1593126"/>
          </a:xfrm>
        </p:grpSpPr>
        <p:sp>
          <p:nvSpPr>
            <p:cNvPr id="8" name="Rectangle 7"/>
            <p:cNvSpPr/>
            <p:nvPr/>
          </p:nvSpPr>
          <p:spPr>
            <a:xfrm>
              <a:off x="3436326" y="2204864"/>
              <a:ext cx="1778965" cy="1496237"/>
            </a:xfrm>
            <a:prstGeom prst="rect">
              <a:avLst/>
            </a:prstGeom>
            <a:blipFill dpi="0" rotWithShape="1">
              <a:blip r:embed="rId4">
                <a:extLst>
                  <a:ext uri="{28A0092B-C50C-407E-A947-70E740481C1C}">
                    <a14:useLocalDpi xmlns:a14="http://schemas.microsoft.com/office/drawing/2010/main" val="0"/>
                  </a:ext>
                </a:extLst>
              </a:blip>
              <a:srcRect/>
              <a:stretch>
                <a:fillRect l="-24779" t="-1273" r="-1221" b="1273"/>
              </a:stretch>
            </a:blipFill>
          </p:spPr>
          <p:style>
            <a:lnRef idx="3">
              <a:schemeClr val="lt1">
                <a:hueOff val="0"/>
                <a:satOff val="0"/>
                <a:lumOff val="0"/>
                <a:alphaOff val="0"/>
              </a:schemeClr>
            </a:lnRef>
            <a:fillRef idx="1">
              <a:scrgbClr r="0" g="0" b="0"/>
            </a:fillRef>
            <a:effectRef idx="1">
              <a:schemeClr val="accent1">
                <a:tint val="50000"/>
                <a:hueOff val="-2617902"/>
                <a:satOff val="-141"/>
                <a:lumOff val="2273"/>
                <a:alphaOff val="0"/>
              </a:schemeClr>
            </a:effectRef>
            <a:fontRef idx="minor">
              <a:schemeClr val="lt1">
                <a:hueOff val="0"/>
                <a:satOff val="0"/>
                <a:lumOff val="0"/>
                <a:alphaOff val="0"/>
              </a:schemeClr>
            </a:fontRef>
          </p:style>
        </p:sp>
        <p:sp>
          <p:nvSpPr>
            <p:cNvPr id="9" name="Freeform 8"/>
            <p:cNvSpPr/>
            <p:nvPr/>
          </p:nvSpPr>
          <p:spPr>
            <a:xfrm>
              <a:off x="4828572" y="2833855"/>
              <a:ext cx="963619" cy="964135"/>
            </a:xfrm>
            <a:custGeom>
              <a:avLst/>
              <a:gdLst>
                <a:gd name="connsiteX0" fmla="*/ 0 w 964135"/>
                <a:gd name="connsiteY0" fmla="*/ 0 h 964135"/>
                <a:gd name="connsiteX1" fmla="*/ 964135 w 964135"/>
                <a:gd name="connsiteY1" fmla="*/ 0 h 964135"/>
                <a:gd name="connsiteX2" fmla="*/ 964135 w 964135"/>
                <a:gd name="connsiteY2" fmla="*/ 964135 h 964135"/>
                <a:gd name="connsiteX3" fmla="*/ 0 w 964135"/>
                <a:gd name="connsiteY3" fmla="*/ 964135 h 964135"/>
                <a:gd name="connsiteX4" fmla="*/ 0 w 964135"/>
                <a:gd name="connsiteY4" fmla="*/ 0 h 964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135" h="964135">
                  <a:moveTo>
                    <a:pt x="0" y="0"/>
                  </a:moveTo>
                  <a:lnTo>
                    <a:pt x="964135" y="0"/>
                  </a:lnTo>
                  <a:lnTo>
                    <a:pt x="964135" y="964135"/>
                  </a:lnTo>
                  <a:lnTo>
                    <a:pt x="0" y="964135"/>
                  </a:lnTo>
                  <a:lnTo>
                    <a:pt x="0" y="0"/>
                  </a:lnTo>
                  <a:close/>
                </a:path>
              </a:pathLst>
            </a:custGeom>
            <a:solidFill>
              <a:srgbClr val="FFC000"/>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lIns="60960" tIns="60960" rIns="60960" bIns="60960" spcCol="1270" anchor="ctr"/>
            <a:lstStyle/>
            <a:p>
              <a:pPr algn="ctr" defTabSz="711200" rtl="1">
                <a:lnSpc>
                  <a:spcPct val="90000"/>
                </a:lnSpc>
                <a:spcAft>
                  <a:spcPct val="35000"/>
                </a:spcAft>
                <a:defRPr/>
              </a:pPr>
              <a:r>
                <a:rPr lang="he-IL" sz="1600" dirty="0"/>
                <a:t>מיקוד ודיוק</a:t>
              </a:r>
              <a:endParaRPr lang="en-US" sz="1600" dirty="0"/>
            </a:p>
          </p:txBody>
        </p:sp>
      </p:grpSp>
      <p:grpSp>
        <p:nvGrpSpPr>
          <p:cNvPr id="20" name="Group 19"/>
          <p:cNvGrpSpPr>
            <a:grpSpLocks/>
          </p:cNvGrpSpPr>
          <p:nvPr/>
        </p:nvGrpSpPr>
        <p:grpSpPr bwMode="auto">
          <a:xfrm>
            <a:off x="2312988" y="2205038"/>
            <a:ext cx="2355850" cy="1592262"/>
            <a:chOff x="788484" y="2204864"/>
            <a:chExt cx="2355865" cy="1593126"/>
          </a:xfrm>
        </p:grpSpPr>
        <p:sp>
          <p:nvSpPr>
            <p:cNvPr id="10" name="Rectangle 9"/>
            <p:cNvSpPr/>
            <p:nvPr/>
          </p:nvSpPr>
          <p:spPr>
            <a:xfrm>
              <a:off x="788484" y="2204864"/>
              <a:ext cx="1778965" cy="1496237"/>
            </a:xfrm>
            <a:prstGeom prst="rect">
              <a:avLst/>
            </a:prstGeom>
            <a:blipFill>
              <a:blip r:embed="rId5" cstate="print">
                <a:extLst>
                  <a:ext uri="{28A0092B-C50C-407E-A947-70E740481C1C}">
                    <a14:useLocalDpi xmlns:a14="http://schemas.microsoft.com/office/drawing/2010/main" val="0"/>
                  </a:ext>
                </a:extLst>
              </a:blip>
              <a:srcRect/>
              <a:stretch>
                <a:fillRect l="-6000" r="-6000"/>
              </a:stretch>
            </a:blipFill>
          </p:spPr>
          <p:style>
            <a:lnRef idx="3">
              <a:schemeClr val="lt1">
                <a:hueOff val="0"/>
                <a:satOff val="0"/>
                <a:lumOff val="0"/>
                <a:alphaOff val="0"/>
              </a:schemeClr>
            </a:lnRef>
            <a:fillRef idx="1">
              <a:scrgbClr r="0" g="0" b="0"/>
            </a:fillRef>
            <a:effectRef idx="1">
              <a:schemeClr val="accent1">
                <a:tint val="50000"/>
                <a:hueOff val="-5235805"/>
                <a:satOff val="-281"/>
                <a:lumOff val="4546"/>
                <a:alphaOff val="0"/>
              </a:schemeClr>
            </a:effectRef>
            <a:fontRef idx="minor">
              <a:schemeClr val="lt1">
                <a:hueOff val="0"/>
                <a:satOff val="0"/>
                <a:lumOff val="0"/>
                <a:alphaOff val="0"/>
              </a:schemeClr>
            </a:fontRef>
          </p:style>
        </p:sp>
        <p:sp>
          <p:nvSpPr>
            <p:cNvPr id="11" name="Freeform 10"/>
            <p:cNvSpPr/>
            <p:nvPr/>
          </p:nvSpPr>
          <p:spPr>
            <a:xfrm>
              <a:off x="2180730" y="2833855"/>
              <a:ext cx="963619" cy="964135"/>
            </a:xfrm>
            <a:custGeom>
              <a:avLst/>
              <a:gdLst>
                <a:gd name="connsiteX0" fmla="*/ 0 w 964135"/>
                <a:gd name="connsiteY0" fmla="*/ 0 h 964135"/>
                <a:gd name="connsiteX1" fmla="*/ 964135 w 964135"/>
                <a:gd name="connsiteY1" fmla="*/ 0 h 964135"/>
                <a:gd name="connsiteX2" fmla="*/ 964135 w 964135"/>
                <a:gd name="connsiteY2" fmla="*/ 964135 h 964135"/>
                <a:gd name="connsiteX3" fmla="*/ 0 w 964135"/>
                <a:gd name="connsiteY3" fmla="*/ 964135 h 964135"/>
                <a:gd name="connsiteX4" fmla="*/ 0 w 964135"/>
                <a:gd name="connsiteY4" fmla="*/ 0 h 964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135" h="964135">
                  <a:moveTo>
                    <a:pt x="0" y="0"/>
                  </a:moveTo>
                  <a:lnTo>
                    <a:pt x="964135" y="0"/>
                  </a:lnTo>
                  <a:lnTo>
                    <a:pt x="964135" y="964135"/>
                  </a:lnTo>
                  <a:lnTo>
                    <a:pt x="0" y="964135"/>
                  </a:lnTo>
                  <a:lnTo>
                    <a:pt x="0" y="0"/>
                  </a:lnTo>
                  <a:close/>
                </a:path>
              </a:pathLst>
            </a:custGeom>
            <a:solidFill>
              <a:schemeClr val="bg1">
                <a:lumMod val="65000"/>
              </a:schemeClr>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txBody>
            <a:bodyPr lIns="60960" tIns="60960" rIns="60960" bIns="60960" spcCol="1270" anchor="ctr"/>
            <a:lstStyle/>
            <a:p>
              <a:pPr algn="ctr" defTabSz="711200" rtl="1">
                <a:lnSpc>
                  <a:spcPct val="90000"/>
                </a:lnSpc>
                <a:spcAft>
                  <a:spcPct val="35000"/>
                </a:spcAft>
                <a:defRPr/>
              </a:pPr>
              <a:r>
                <a:rPr lang="he-IL" sz="1600" dirty="0"/>
                <a:t>קוהרנטיות</a:t>
              </a:r>
              <a:endParaRPr lang="en-US" sz="1600" dirty="0"/>
            </a:p>
          </p:txBody>
        </p:sp>
      </p:grpSp>
      <p:grpSp>
        <p:nvGrpSpPr>
          <p:cNvPr id="21" name="Group 20"/>
          <p:cNvGrpSpPr>
            <a:grpSpLocks/>
          </p:cNvGrpSpPr>
          <p:nvPr/>
        </p:nvGrpSpPr>
        <p:grpSpPr bwMode="auto">
          <a:xfrm>
            <a:off x="7608888" y="4049713"/>
            <a:ext cx="2355850" cy="1592262"/>
            <a:chOff x="6084168" y="4049346"/>
            <a:chExt cx="2355865" cy="1593126"/>
          </a:xfrm>
        </p:grpSpPr>
        <p:sp>
          <p:nvSpPr>
            <p:cNvPr id="12" name="Rectangle 11"/>
            <p:cNvSpPr/>
            <p:nvPr/>
          </p:nvSpPr>
          <p:spPr>
            <a:xfrm>
              <a:off x="6084168" y="4049346"/>
              <a:ext cx="1778965" cy="1496237"/>
            </a:xfrm>
            <a:prstGeom prst="rect">
              <a:avLst/>
            </a:prstGeom>
            <a:blipFill>
              <a:blip r:embed="rId6">
                <a:extLst>
                  <a:ext uri="{28A0092B-C50C-407E-A947-70E740481C1C}">
                    <a14:useLocalDpi xmlns:a14="http://schemas.microsoft.com/office/drawing/2010/main" val="0"/>
                  </a:ext>
                </a:extLst>
              </a:blip>
              <a:srcRect/>
              <a:stretch>
                <a:fillRect l="-13000" r="-13000"/>
              </a:stretch>
            </a:blipFill>
          </p:spPr>
          <p:style>
            <a:lnRef idx="3">
              <a:schemeClr val="lt1">
                <a:hueOff val="0"/>
                <a:satOff val="0"/>
                <a:lumOff val="0"/>
                <a:alphaOff val="0"/>
              </a:schemeClr>
            </a:lnRef>
            <a:fillRef idx="1">
              <a:scrgbClr r="0" g="0" b="0"/>
            </a:fillRef>
            <a:effectRef idx="1">
              <a:schemeClr val="accent1">
                <a:tint val="50000"/>
                <a:hueOff val="-7853708"/>
                <a:satOff val="-422"/>
                <a:lumOff val="6818"/>
                <a:alphaOff val="0"/>
              </a:schemeClr>
            </a:effectRef>
            <a:fontRef idx="minor">
              <a:schemeClr val="lt1">
                <a:hueOff val="0"/>
                <a:satOff val="0"/>
                <a:lumOff val="0"/>
                <a:alphaOff val="0"/>
              </a:schemeClr>
            </a:fontRef>
          </p:style>
        </p:sp>
        <p:sp>
          <p:nvSpPr>
            <p:cNvPr id="13" name="Freeform 12"/>
            <p:cNvSpPr/>
            <p:nvPr/>
          </p:nvSpPr>
          <p:spPr>
            <a:xfrm>
              <a:off x="7476414" y="4678337"/>
              <a:ext cx="963619" cy="964135"/>
            </a:xfrm>
            <a:custGeom>
              <a:avLst/>
              <a:gdLst>
                <a:gd name="connsiteX0" fmla="*/ 0 w 964135"/>
                <a:gd name="connsiteY0" fmla="*/ 0 h 964135"/>
                <a:gd name="connsiteX1" fmla="*/ 964135 w 964135"/>
                <a:gd name="connsiteY1" fmla="*/ 0 h 964135"/>
                <a:gd name="connsiteX2" fmla="*/ 964135 w 964135"/>
                <a:gd name="connsiteY2" fmla="*/ 964135 h 964135"/>
                <a:gd name="connsiteX3" fmla="*/ 0 w 964135"/>
                <a:gd name="connsiteY3" fmla="*/ 964135 h 964135"/>
                <a:gd name="connsiteX4" fmla="*/ 0 w 964135"/>
                <a:gd name="connsiteY4" fmla="*/ 0 h 964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135" h="964135">
                  <a:moveTo>
                    <a:pt x="0" y="0"/>
                  </a:moveTo>
                  <a:lnTo>
                    <a:pt x="964135" y="0"/>
                  </a:lnTo>
                  <a:lnTo>
                    <a:pt x="964135" y="964135"/>
                  </a:lnTo>
                  <a:lnTo>
                    <a:pt x="0" y="964135"/>
                  </a:lnTo>
                  <a:lnTo>
                    <a:pt x="0" y="0"/>
                  </a:lnTo>
                  <a:close/>
                </a:path>
              </a:pathLst>
            </a:custGeom>
            <a:solidFill>
              <a:schemeClr val="bg1">
                <a:lumMod val="65000"/>
              </a:schemeClr>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lIns="60960" tIns="60960" rIns="60960" bIns="60960" spcCol="1270" anchor="ctr"/>
            <a:lstStyle/>
            <a:p>
              <a:pPr algn="ctr" defTabSz="711200" rtl="1">
                <a:lnSpc>
                  <a:spcPct val="90000"/>
                </a:lnSpc>
                <a:spcAft>
                  <a:spcPct val="35000"/>
                </a:spcAft>
                <a:defRPr/>
              </a:pPr>
              <a:r>
                <a:rPr lang="he-IL" sz="1600"/>
                <a:t>חוסר זמן</a:t>
              </a:r>
              <a:endParaRPr lang="en-US" sz="1600"/>
            </a:p>
          </p:txBody>
        </p:sp>
      </p:grpSp>
      <p:grpSp>
        <p:nvGrpSpPr>
          <p:cNvPr id="22" name="Group 21"/>
          <p:cNvGrpSpPr>
            <a:grpSpLocks/>
          </p:cNvGrpSpPr>
          <p:nvPr/>
        </p:nvGrpSpPr>
        <p:grpSpPr bwMode="auto">
          <a:xfrm>
            <a:off x="4960938" y="4049713"/>
            <a:ext cx="2355850" cy="1592262"/>
            <a:chOff x="3436326" y="4049346"/>
            <a:chExt cx="2355865" cy="1593126"/>
          </a:xfrm>
        </p:grpSpPr>
        <p:sp>
          <p:nvSpPr>
            <p:cNvPr id="14" name="Rectangle 13"/>
            <p:cNvSpPr/>
            <p:nvPr/>
          </p:nvSpPr>
          <p:spPr>
            <a:xfrm>
              <a:off x="3436326" y="4049346"/>
              <a:ext cx="1778965" cy="1496237"/>
            </a:xfrm>
            <a:prstGeom prst="rect">
              <a:avLst/>
            </a:prstGeom>
            <a:blipFill>
              <a:blip r:embed="rId7">
                <a:extLst>
                  <a:ext uri="{28A0092B-C50C-407E-A947-70E740481C1C}">
                    <a14:useLocalDpi xmlns:a14="http://schemas.microsoft.com/office/drawing/2010/main" val="0"/>
                  </a:ext>
                </a:extLst>
              </a:blip>
              <a:srcRect/>
              <a:stretch>
                <a:fillRect l="-6000" r="-6000"/>
              </a:stretch>
            </a:blipFill>
          </p:spPr>
          <p:style>
            <a:lnRef idx="3">
              <a:schemeClr val="lt1">
                <a:hueOff val="0"/>
                <a:satOff val="0"/>
                <a:lumOff val="0"/>
                <a:alphaOff val="0"/>
              </a:schemeClr>
            </a:lnRef>
            <a:fillRef idx="1">
              <a:scrgbClr r="0" g="0" b="0"/>
            </a:fillRef>
            <a:effectRef idx="1">
              <a:schemeClr val="accent1">
                <a:tint val="50000"/>
                <a:hueOff val="-10471609"/>
                <a:satOff val="-562"/>
                <a:lumOff val="9091"/>
                <a:alphaOff val="0"/>
              </a:schemeClr>
            </a:effectRef>
            <a:fontRef idx="minor">
              <a:schemeClr val="lt1">
                <a:hueOff val="0"/>
                <a:satOff val="0"/>
                <a:lumOff val="0"/>
                <a:alphaOff val="0"/>
              </a:schemeClr>
            </a:fontRef>
          </p:style>
        </p:sp>
        <p:sp>
          <p:nvSpPr>
            <p:cNvPr id="15" name="Freeform 14"/>
            <p:cNvSpPr/>
            <p:nvPr/>
          </p:nvSpPr>
          <p:spPr>
            <a:xfrm>
              <a:off x="4828572" y="4678337"/>
              <a:ext cx="963619" cy="964135"/>
            </a:xfrm>
            <a:custGeom>
              <a:avLst/>
              <a:gdLst>
                <a:gd name="connsiteX0" fmla="*/ 0 w 964135"/>
                <a:gd name="connsiteY0" fmla="*/ 0 h 964135"/>
                <a:gd name="connsiteX1" fmla="*/ 964135 w 964135"/>
                <a:gd name="connsiteY1" fmla="*/ 0 h 964135"/>
                <a:gd name="connsiteX2" fmla="*/ 964135 w 964135"/>
                <a:gd name="connsiteY2" fmla="*/ 964135 h 964135"/>
                <a:gd name="connsiteX3" fmla="*/ 0 w 964135"/>
                <a:gd name="connsiteY3" fmla="*/ 964135 h 964135"/>
                <a:gd name="connsiteX4" fmla="*/ 0 w 964135"/>
                <a:gd name="connsiteY4" fmla="*/ 0 h 964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135" h="964135">
                  <a:moveTo>
                    <a:pt x="0" y="0"/>
                  </a:moveTo>
                  <a:lnTo>
                    <a:pt x="964135" y="0"/>
                  </a:lnTo>
                  <a:lnTo>
                    <a:pt x="964135" y="964135"/>
                  </a:lnTo>
                  <a:lnTo>
                    <a:pt x="0" y="964135"/>
                  </a:lnTo>
                  <a:lnTo>
                    <a:pt x="0" y="0"/>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lIns="60960" tIns="60960" rIns="60960" bIns="60960" spcCol="1270" anchor="ctr"/>
            <a:lstStyle/>
            <a:p>
              <a:pPr algn="ctr" defTabSz="711200" rtl="1">
                <a:lnSpc>
                  <a:spcPct val="90000"/>
                </a:lnSpc>
                <a:spcAft>
                  <a:spcPct val="35000"/>
                </a:spcAft>
                <a:defRPr/>
              </a:pPr>
              <a:r>
                <a:rPr lang="he-IL" sz="1600"/>
                <a:t>לחץ בזמן הבחינה</a:t>
              </a:r>
              <a:endParaRPr lang="en-US" sz="1600"/>
            </a:p>
          </p:txBody>
        </p:sp>
      </p:grpSp>
      <p:grpSp>
        <p:nvGrpSpPr>
          <p:cNvPr id="23" name="Group 22"/>
          <p:cNvGrpSpPr>
            <a:grpSpLocks/>
          </p:cNvGrpSpPr>
          <p:nvPr/>
        </p:nvGrpSpPr>
        <p:grpSpPr bwMode="auto">
          <a:xfrm>
            <a:off x="2312988" y="4049713"/>
            <a:ext cx="2355850" cy="1592262"/>
            <a:chOff x="788484" y="4049346"/>
            <a:chExt cx="2355865" cy="1593126"/>
          </a:xfrm>
        </p:grpSpPr>
        <p:sp>
          <p:nvSpPr>
            <p:cNvPr id="16" name="Rectangle 15"/>
            <p:cNvSpPr/>
            <p:nvPr/>
          </p:nvSpPr>
          <p:spPr>
            <a:xfrm>
              <a:off x="788484" y="4049346"/>
              <a:ext cx="1778965" cy="1496237"/>
            </a:xfrm>
            <a:prstGeom prst="rect">
              <a:avLst/>
            </a:prstGeom>
            <a:blipFill dpi="0" rotWithShape="1">
              <a:blip r:embed="rId8" cstate="print">
                <a:extLst>
                  <a:ext uri="{28A0092B-C50C-407E-A947-70E740481C1C}">
                    <a14:useLocalDpi xmlns:a14="http://schemas.microsoft.com/office/drawing/2010/main" val="0"/>
                  </a:ext>
                </a:extLst>
              </a:blip>
              <a:srcRect/>
              <a:stretch>
                <a:fillRect l="-91294" t="-76267" r="-7000" b="1"/>
              </a:stretch>
            </a:blipFill>
          </p:spPr>
          <p:style>
            <a:lnRef idx="3">
              <a:schemeClr val="lt1">
                <a:hueOff val="0"/>
                <a:satOff val="0"/>
                <a:lumOff val="0"/>
                <a:alphaOff val="0"/>
              </a:schemeClr>
            </a:lnRef>
            <a:fillRef idx="1">
              <a:scrgbClr r="0" g="0" b="0"/>
            </a:fillRef>
            <a:effectRef idx="1">
              <a:schemeClr val="accent1">
                <a:tint val="50000"/>
                <a:hueOff val="-13089511"/>
                <a:satOff val="-703"/>
                <a:lumOff val="11364"/>
                <a:alphaOff val="0"/>
              </a:schemeClr>
            </a:effectRef>
            <a:fontRef idx="minor">
              <a:schemeClr val="lt1">
                <a:hueOff val="0"/>
                <a:satOff val="0"/>
                <a:lumOff val="0"/>
                <a:alphaOff val="0"/>
              </a:schemeClr>
            </a:fontRef>
          </p:style>
        </p:sp>
        <p:sp>
          <p:nvSpPr>
            <p:cNvPr id="17" name="Freeform 16"/>
            <p:cNvSpPr/>
            <p:nvPr/>
          </p:nvSpPr>
          <p:spPr>
            <a:xfrm>
              <a:off x="2180730" y="4678337"/>
              <a:ext cx="963619" cy="964135"/>
            </a:xfrm>
            <a:custGeom>
              <a:avLst/>
              <a:gdLst>
                <a:gd name="connsiteX0" fmla="*/ 0 w 964135"/>
                <a:gd name="connsiteY0" fmla="*/ 0 h 964135"/>
                <a:gd name="connsiteX1" fmla="*/ 964135 w 964135"/>
                <a:gd name="connsiteY1" fmla="*/ 0 h 964135"/>
                <a:gd name="connsiteX2" fmla="*/ 964135 w 964135"/>
                <a:gd name="connsiteY2" fmla="*/ 964135 h 964135"/>
                <a:gd name="connsiteX3" fmla="*/ 0 w 964135"/>
                <a:gd name="connsiteY3" fmla="*/ 964135 h 964135"/>
                <a:gd name="connsiteX4" fmla="*/ 0 w 964135"/>
                <a:gd name="connsiteY4" fmla="*/ 0 h 964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135" h="964135">
                  <a:moveTo>
                    <a:pt x="0" y="0"/>
                  </a:moveTo>
                  <a:lnTo>
                    <a:pt x="964135" y="0"/>
                  </a:lnTo>
                  <a:lnTo>
                    <a:pt x="964135" y="964135"/>
                  </a:lnTo>
                  <a:lnTo>
                    <a:pt x="0" y="964135"/>
                  </a:lnTo>
                  <a:lnTo>
                    <a:pt x="0" y="0"/>
                  </a:lnTo>
                  <a:close/>
                </a:path>
              </a:pathLst>
            </a:custGeom>
            <a:solidFill>
              <a:srgbClr val="FFC000"/>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lIns="60960" tIns="60960" rIns="60960" bIns="60960" spcCol="1270" anchor="ctr"/>
            <a:lstStyle/>
            <a:p>
              <a:pPr algn="ctr" defTabSz="711200" rtl="1">
                <a:lnSpc>
                  <a:spcPct val="90000"/>
                </a:lnSpc>
                <a:spcAft>
                  <a:spcPct val="35000"/>
                </a:spcAft>
                <a:defRPr/>
              </a:pPr>
              <a:r>
                <a:rPr lang="he-IL" sz="1600" dirty="0"/>
                <a:t>למידה מהערות</a:t>
              </a:r>
              <a:endParaRPr lang="en-US" sz="1600" dirty="0"/>
            </a:p>
          </p:txBody>
        </p:sp>
      </p:grpSp>
      <p:sp>
        <p:nvSpPr>
          <p:cNvPr id="13321" name="Shape 202"/>
          <p:cNvSpPr>
            <a:spLocks noChangeArrowheads="1"/>
          </p:cNvSpPr>
          <p:nvPr/>
        </p:nvSpPr>
        <p:spPr bwMode="auto">
          <a:xfrm>
            <a:off x="1514475" y="0"/>
            <a:ext cx="285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SzPct val="25000"/>
              <a:buFontTx/>
              <a:buNone/>
            </a:pPr>
            <a:r>
              <a:rPr lang="en-US" altLang="en-US" sz="900">
                <a:solidFill>
                  <a:srgbClr val="000000"/>
                </a:solidFill>
                <a:latin typeface="Arial" panose="020B0604020202020204" pitchFamily="34" charset="0"/>
                <a:sym typeface="Arial" panose="020B0604020202020204" pitchFamily="34" charset="0"/>
              </a:rPr>
              <a:t>תמונות</a:t>
            </a:r>
            <a:r>
              <a:rPr lang="he-IL" altLang="en-US" sz="900">
                <a:solidFill>
                  <a:srgbClr val="000000"/>
                </a:solidFill>
                <a:latin typeface="Arial" panose="020B0604020202020204" pitchFamily="34" charset="0"/>
                <a:sym typeface="Arial" panose="020B0604020202020204" pitchFamily="34" charset="0"/>
              </a:rPr>
              <a:t>:</a:t>
            </a:r>
            <a:r>
              <a:rPr lang="en-US" altLang="en-US" sz="900">
                <a:solidFill>
                  <a:srgbClr val="000000"/>
                </a:solidFill>
                <a:latin typeface="Arial" panose="020B0604020202020204" pitchFamily="34" charset="0"/>
                <a:sym typeface="Arial" panose="020B0604020202020204" pitchFamily="34" charset="0"/>
              </a:rPr>
              <a:t> </a:t>
            </a:r>
            <a:r>
              <a:rPr lang="en-US" altLang="en-US" sz="900">
                <a:solidFill>
                  <a:srgbClr val="538CD5"/>
                </a:solidFill>
                <a:latin typeface="Arial" panose="020B0604020202020204" pitchFamily="34" charset="0"/>
                <a:sym typeface="Arial" panose="020B0604020202020204" pitchFamily="34" charset="0"/>
              </a:rPr>
              <a:t>freedigitalpphotos.net</a:t>
            </a:r>
            <a:r>
              <a:rPr lang="he-IL" altLang="en-US" sz="900">
                <a:solidFill>
                  <a:srgbClr val="538CD5"/>
                </a:solidFill>
                <a:latin typeface="Arial" panose="020B0604020202020204" pitchFamily="34" charset="0"/>
                <a:sym typeface="Arial" panose="020B0604020202020204" pitchFamily="34" charset="0"/>
              </a:rPr>
              <a:t>, </a:t>
            </a:r>
            <a:r>
              <a:rPr lang="en-US" altLang="en-US" sz="900">
                <a:solidFill>
                  <a:srgbClr val="538CD5"/>
                </a:solidFill>
                <a:latin typeface="Arial" panose="020B0604020202020204" pitchFamily="34" charset="0"/>
                <a:sym typeface="Arial" panose="020B0604020202020204" pitchFamily="34" charset="0"/>
              </a:rPr>
              <a:t>http://morguefile.com/</a:t>
            </a:r>
          </a:p>
        </p:txBody>
      </p:sp>
    </p:spTree>
    <p:extLst>
      <p:ext uri="{BB962C8B-B14F-4D97-AF65-F5344CB8AC3E}">
        <p14:creationId xmlns:p14="http://schemas.microsoft.com/office/powerpoint/2010/main" val="368900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80">
                                          <p:stCondLst>
                                            <p:cond delay="0"/>
                                          </p:stCondLst>
                                        </p:cTn>
                                        <p:tgtEl>
                                          <p:spTgt spid="23"/>
                                        </p:tgtEl>
                                      </p:cBhvr>
                                    </p:animEffect>
                                    <p:anim calcmode="lin" valueType="num">
                                      <p:cBhvr>
                                        <p:cTn id="3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9" dur="26">
                                          <p:stCondLst>
                                            <p:cond delay="650"/>
                                          </p:stCondLst>
                                        </p:cTn>
                                        <p:tgtEl>
                                          <p:spTgt spid="23"/>
                                        </p:tgtEl>
                                      </p:cBhvr>
                                      <p:to x="100000" y="60000"/>
                                    </p:animScale>
                                    <p:animScale>
                                      <p:cBhvr>
                                        <p:cTn id="40" dur="166" decel="50000">
                                          <p:stCondLst>
                                            <p:cond delay="676"/>
                                          </p:stCondLst>
                                        </p:cTn>
                                        <p:tgtEl>
                                          <p:spTgt spid="23"/>
                                        </p:tgtEl>
                                      </p:cBhvr>
                                      <p:to x="100000" y="100000"/>
                                    </p:animScale>
                                    <p:animScale>
                                      <p:cBhvr>
                                        <p:cTn id="41" dur="26">
                                          <p:stCondLst>
                                            <p:cond delay="1312"/>
                                          </p:stCondLst>
                                        </p:cTn>
                                        <p:tgtEl>
                                          <p:spTgt spid="23"/>
                                        </p:tgtEl>
                                      </p:cBhvr>
                                      <p:to x="100000" y="80000"/>
                                    </p:animScale>
                                    <p:animScale>
                                      <p:cBhvr>
                                        <p:cTn id="42" dur="166" decel="50000">
                                          <p:stCondLst>
                                            <p:cond delay="1338"/>
                                          </p:stCondLst>
                                        </p:cTn>
                                        <p:tgtEl>
                                          <p:spTgt spid="23"/>
                                        </p:tgtEl>
                                      </p:cBhvr>
                                      <p:to x="100000" y="100000"/>
                                    </p:animScale>
                                    <p:animScale>
                                      <p:cBhvr>
                                        <p:cTn id="43" dur="26">
                                          <p:stCondLst>
                                            <p:cond delay="1642"/>
                                          </p:stCondLst>
                                        </p:cTn>
                                        <p:tgtEl>
                                          <p:spTgt spid="23"/>
                                        </p:tgtEl>
                                      </p:cBhvr>
                                      <p:to x="100000" y="90000"/>
                                    </p:animScale>
                                    <p:animScale>
                                      <p:cBhvr>
                                        <p:cTn id="44" dur="166" decel="50000">
                                          <p:stCondLst>
                                            <p:cond delay="1668"/>
                                          </p:stCondLst>
                                        </p:cTn>
                                        <p:tgtEl>
                                          <p:spTgt spid="23"/>
                                        </p:tgtEl>
                                      </p:cBhvr>
                                      <p:to x="100000" y="100000"/>
                                    </p:animScale>
                                    <p:animScale>
                                      <p:cBhvr>
                                        <p:cTn id="45" dur="26">
                                          <p:stCondLst>
                                            <p:cond delay="1808"/>
                                          </p:stCondLst>
                                        </p:cTn>
                                        <p:tgtEl>
                                          <p:spTgt spid="23"/>
                                        </p:tgtEl>
                                      </p:cBhvr>
                                      <p:to x="100000" y="95000"/>
                                    </p:animScale>
                                    <p:animScale>
                                      <p:cBhvr>
                                        <p:cTn id="46"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4215" y="-109182"/>
            <a:ext cx="8229600" cy="971550"/>
          </a:xfrm>
        </p:spPr>
        <p:txBody>
          <a:bodyPr/>
          <a:lstStyle/>
          <a:p>
            <a:pPr eaLnBrk="1" hangingPunct="1">
              <a:defRPr/>
            </a:pPr>
            <a:r>
              <a:rPr lang="he-IL" cap="small" dirty="0" smtClean="0">
                <a:solidFill>
                  <a:schemeClr val="accent4"/>
                </a:solidFill>
                <a:latin typeface="Arial" pitchFamily="34" charset="0"/>
                <a:cs typeface="Arial" pitchFamily="34" charset="0"/>
              </a:rPr>
              <a:t>למידה והתמודדות עם לחץ</a:t>
            </a:r>
          </a:p>
        </p:txBody>
      </p:sp>
      <p:sp>
        <p:nvSpPr>
          <p:cNvPr id="14339" name="Rectangle 2"/>
          <p:cNvSpPr txBox="1">
            <a:spLocks noChangeArrowheads="1"/>
          </p:cNvSpPr>
          <p:nvPr/>
        </p:nvSpPr>
        <p:spPr bwMode="auto">
          <a:xfrm>
            <a:off x="1282890" y="1125538"/>
            <a:ext cx="8840599"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he-IL" altLang="en-US" sz="2400" u="sng" dirty="0">
                <a:latin typeface="Arial" panose="020B0604020202020204" pitchFamily="34" charset="0"/>
              </a:rPr>
              <a:t>לחץ מתרחש כאשר אנו</a:t>
            </a:r>
            <a:r>
              <a:rPr lang="he-IL" altLang="en-US" sz="2400" dirty="0">
                <a:latin typeface="Arial" panose="020B0604020202020204" pitchFamily="34" charset="0"/>
              </a:rPr>
              <a:t>: 	</a:t>
            </a:r>
            <a:endParaRPr lang="en-US" altLang="en-US" sz="2400" dirty="0">
              <a:latin typeface="Arial" panose="020B0604020202020204" pitchFamily="34" charset="0"/>
            </a:endParaRPr>
          </a:p>
          <a:p>
            <a:pPr>
              <a:spcBef>
                <a:spcPct val="0"/>
              </a:spcBef>
              <a:buFontTx/>
              <a:buNone/>
            </a:pPr>
            <a:r>
              <a:rPr lang="he-IL" altLang="en-US" sz="2400" dirty="0">
                <a:latin typeface="Arial" panose="020B0604020202020204" pitchFamily="34" charset="0"/>
              </a:rPr>
              <a:t>א. מתמודדים עם אירועים שנתפסים כמסוכנים.</a:t>
            </a:r>
            <a:endParaRPr lang="en-US" altLang="en-US" sz="2400" dirty="0">
              <a:latin typeface="Arial" panose="020B0604020202020204" pitchFamily="34" charset="0"/>
            </a:endParaRPr>
          </a:p>
          <a:p>
            <a:pPr>
              <a:spcBef>
                <a:spcPct val="0"/>
              </a:spcBef>
              <a:buFontTx/>
              <a:buNone/>
            </a:pPr>
            <a:r>
              <a:rPr lang="he-IL" altLang="en-US" sz="2400" dirty="0">
                <a:latin typeface="Arial" panose="020B0604020202020204" pitchFamily="34" charset="0"/>
              </a:rPr>
              <a:t>ב. לא בטוחים ביכולת ההתמודדות שלנו אתו.</a:t>
            </a:r>
            <a:endParaRPr lang="en-US" altLang="en-US" sz="2400" dirty="0">
              <a:latin typeface="Arial" panose="020B0604020202020204" pitchFamily="34" charset="0"/>
            </a:endParaRPr>
          </a:p>
          <a:p>
            <a:pPr>
              <a:spcBef>
                <a:spcPct val="0"/>
              </a:spcBef>
              <a:buFontTx/>
              <a:buNone/>
            </a:pPr>
            <a:r>
              <a:rPr lang="he-IL" altLang="en-US" sz="2400" dirty="0">
                <a:latin typeface="Arial" panose="020B0604020202020204" pitchFamily="34" charset="0"/>
              </a:rPr>
              <a:t> </a:t>
            </a:r>
            <a:endParaRPr lang="en-US" altLang="en-US" sz="2400" dirty="0">
              <a:latin typeface="Arial" panose="020B0604020202020204" pitchFamily="34" charset="0"/>
            </a:endParaRPr>
          </a:p>
          <a:p>
            <a:pPr>
              <a:spcBef>
                <a:spcPct val="0"/>
              </a:spcBef>
              <a:buFontTx/>
              <a:buNone/>
            </a:pPr>
            <a:r>
              <a:rPr lang="he-IL" altLang="en-US" sz="2400" u="sng" dirty="0">
                <a:latin typeface="Arial" panose="020B0604020202020204" pitchFamily="34" charset="0"/>
              </a:rPr>
              <a:t>תגובות פיזיולוגיות ללחץ</a:t>
            </a:r>
            <a:endParaRPr lang="en-US" altLang="en-US" sz="2400" b="1" dirty="0">
              <a:latin typeface="Arial" panose="020B0604020202020204" pitchFamily="34" charset="0"/>
            </a:endParaRPr>
          </a:p>
          <a:p>
            <a:pPr>
              <a:spcBef>
                <a:spcPct val="0"/>
              </a:spcBef>
              <a:buFontTx/>
              <a:buNone/>
            </a:pPr>
            <a:r>
              <a:rPr lang="he-IL" altLang="en-US" sz="2400" dirty="0" smtClean="0">
                <a:latin typeface="Arial" panose="020B0604020202020204" pitchFamily="34" charset="0"/>
              </a:rPr>
              <a:t>יובש </a:t>
            </a:r>
            <a:r>
              <a:rPr lang="he-IL" altLang="en-US" sz="2400" dirty="0">
                <a:latin typeface="Arial" panose="020B0604020202020204" pitchFamily="34" charset="0"/>
              </a:rPr>
              <a:t>בפה, חוסר בתחושת רעב.</a:t>
            </a:r>
            <a:endParaRPr lang="en-US" altLang="en-US" sz="2400" dirty="0">
              <a:latin typeface="Arial" panose="020B0604020202020204" pitchFamily="34" charset="0"/>
            </a:endParaRPr>
          </a:p>
          <a:p>
            <a:pPr>
              <a:spcBef>
                <a:spcPct val="0"/>
              </a:spcBef>
              <a:buFontTx/>
              <a:buNone/>
            </a:pPr>
            <a:r>
              <a:rPr lang="he-IL" altLang="en-US" sz="2400" dirty="0">
                <a:latin typeface="Arial" panose="020B0604020202020204" pitchFamily="34" charset="0"/>
              </a:rPr>
              <a:t>רגישות למחלות וזיהומים. </a:t>
            </a:r>
            <a:endParaRPr lang="en-US" altLang="en-US" sz="2400" dirty="0">
              <a:latin typeface="Arial" panose="020B0604020202020204" pitchFamily="34" charset="0"/>
            </a:endParaRPr>
          </a:p>
          <a:p>
            <a:pPr>
              <a:spcBef>
                <a:spcPct val="0"/>
              </a:spcBef>
              <a:buFontTx/>
              <a:buNone/>
            </a:pPr>
            <a:r>
              <a:rPr lang="he-IL" altLang="en-US" sz="2400" dirty="0">
                <a:latin typeface="Arial" panose="020B0604020202020204" pitchFamily="34" charset="0"/>
              </a:rPr>
              <a:t> </a:t>
            </a:r>
            <a:endParaRPr lang="en-US" altLang="en-US" sz="2400" dirty="0">
              <a:latin typeface="Arial" panose="020B0604020202020204" pitchFamily="34" charset="0"/>
            </a:endParaRPr>
          </a:p>
          <a:p>
            <a:pPr>
              <a:spcBef>
                <a:spcPct val="0"/>
              </a:spcBef>
              <a:buFontTx/>
              <a:buNone/>
            </a:pPr>
            <a:r>
              <a:rPr lang="he-IL" altLang="en-US" sz="2400" u="sng" dirty="0">
                <a:latin typeface="Arial" panose="020B0604020202020204" pitchFamily="34" charset="0"/>
              </a:rPr>
              <a:t>תגובות פסיכולוגיות ללחץ</a:t>
            </a:r>
            <a:endParaRPr lang="en-US" altLang="en-US" sz="2400" dirty="0">
              <a:latin typeface="Arial" panose="020B0604020202020204" pitchFamily="34" charset="0"/>
            </a:endParaRPr>
          </a:p>
          <a:p>
            <a:pPr>
              <a:spcBef>
                <a:spcPct val="0"/>
              </a:spcBef>
              <a:buFontTx/>
              <a:buNone/>
            </a:pPr>
            <a:r>
              <a:rPr lang="he-IL" altLang="en-US" sz="2400" dirty="0">
                <a:latin typeface="Arial" panose="020B0604020202020204" pitchFamily="34" charset="0"/>
              </a:rPr>
              <a:t>קשיים בריכוז.</a:t>
            </a:r>
            <a:endParaRPr lang="en-US" altLang="en-US" sz="2400" dirty="0">
              <a:latin typeface="Arial" panose="020B0604020202020204" pitchFamily="34" charset="0"/>
            </a:endParaRPr>
          </a:p>
          <a:p>
            <a:pPr>
              <a:spcBef>
                <a:spcPct val="0"/>
              </a:spcBef>
              <a:buFontTx/>
              <a:buNone/>
            </a:pPr>
            <a:r>
              <a:rPr lang="he-IL" altLang="en-US" sz="2400" dirty="0">
                <a:latin typeface="Arial" panose="020B0604020202020204" pitchFamily="34" charset="0"/>
              </a:rPr>
              <a:t>חזרה לדפוסי התנהגות שפעלו בעבר.</a:t>
            </a:r>
            <a:endParaRPr lang="en-US" altLang="en-US" sz="2400" dirty="0">
              <a:latin typeface="Arial" panose="020B0604020202020204" pitchFamily="34" charset="0"/>
            </a:endParaRPr>
          </a:p>
          <a:p>
            <a:pPr>
              <a:spcBef>
                <a:spcPct val="0"/>
              </a:spcBef>
              <a:buFontTx/>
              <a:buNone/>
            </a:pPr>
            <a:r>
              <a:rPr lang="he-IL" altLang="en-US" sz="2400" dirty="0">
                <a:latin typeface="Arial" panose="020B0604020202020204" pitchFamily="34" charset="0"/>
              </a:rPr>
              <a:t>תחושות חרדה, חשש, דאגה, פחד.</a:t>
            </a:r>
            <a:endParaRPr lang="en-US" altLang="en-US" sz="2400" dirty="0">
              <a:latin typeface="Arial" panose="020B0604020202020204" pitchFamily="34" charset="0"/>
            </a:endParaRPr>
          </a:p>
          <a:p>
            <a:pPr>
              <a:spcBef>
                <a:spcPct val="0"/>
              </a:spcBef>
              <a:buFontTx/>
              <a:buNone/>
            </a:pPr>
            <a:r>
              <a:rPr lang="he-IL" altLang="en-US" sz="2400" dirty="0">
                <a:latin typeface="Arial" panose="020B0604020202020204" pitchFamily="34" charset="0"/>
              </a:rPr>
              <a:t>כעס ואגרסיביות - כתוצאה מתסכול. או נסיגה ואפטיה.</a:t>
            </a:r>
            <a:endParaRPr lang="en-US" altLang="en-US" sz="2400" dirty="0">
              <a:latin typeface="Arial" panose="020B0604020202020204" pitchFamily="34" charset="0"/>
            </a:endParaRPr>
          </a:p>
        </p:txBody>
      </p:sp>
    </p:spTree>
    <p:extLst>
      <p:ext uri="{BB962C8B-B14F-4D97-AF65-F5344CB8AC3E}">
        <p14:creationId xmlns:p14="http://schemas.microsoft.com/office/powerpoint/2010/main" val="113297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71550"/>
          </a:xfrm>
        </p:spPr>
        <p:txBody>
          <a:bodyPr/>
          <a:lstStyle/>
          <a:p>
            <a:pPr eaLnBrk="1" hangingPunct="1">
              <a:defRPr/>
            </a:pPr>
            <a:r>
              <a:rPr lang="he-IL" b="1" cap="small" dirty="0" smtClean="0">
                <a:solidFill>
                  <a:schemeClr val="accent4"/>
                </a:solidFill>
                <a:latin typeface="Arial" pitchFamily="34" charset="0"/>
                <a:cs typeface="Arial" pitchFamily="34" charset="0"/>
              </a:rPr>
              <a:t>למידה והתמודדות עם לחץ</a:t>
            </a:r>
          </a:p>
        </p:txBody>
      </p:sp>
      <p:sp>
        <p:nvSpPr>
          <p:cNvPr id="4" name="Rectangle 2"/>
          <p:cNvSpPr txBox="1">
            <a:spLocks noChangeArrowheads="1"/>
          </p:cNvSpPr>
          <p:nvPr/>
        </p:nvSpPr>
        <p:spPr>
          <a:xfrm>
            <a:off x="1992314" y="1125538"/>
            <a:ext cx="8131175" cy="5256212"/>
          </a:xfrm>
          <a:prstGeom prst="rect">
            <a:avLst/>
          </a:prstGeom>
        </p:spPr>
        <p:txBody>
          <a:bodyPr/>
          <a:lstStyle/>
          <a:p>
            <a:pPr algn="r" rtl="1">
              <a:lnSpc>
                <a:spcPct val="150000"/>
              </a:lnSpc>
              <a:defRPr/>
            </a:pPr>
            <a:r>
              <a:rPr lang="he-IL" sz="2400" u="sng" dirty="0"/>
              <a:t>מקורות ללחץ</a:t>
            </a:r>
            <a:endParaRPr lang="en-US" sz="2400" dirty="0"/>
          </a:p>
          <a:p>
            <a:pPr marL="342900" indent="-342900" algn="r" rtl="1">
              <a:lnSpc>
                <a:spcPct val="150000"/>
              </a:lnSpc>
              <a:buFont typeface="Arial" panose="020B0604020202020204" pitchFamily="34" charset="0"/>
              <a:buChar char="•"/>
              <a:defRPr/>
            </a:pPr>
            <a:r>
              <a:rPr lang="he-IL" sz="2400" dirty="0"/>
              <a:t>סיטואציות מסוכנות כדוגמת אסונות, תאונות וכו'.</a:t>
            </a:r>
            <a:endParaRPr lang="en-US" sz="2400" dirty="0"/>
          </a:p>
          <a:p>
            <a:pPr marL="342900" indent="-342900" algn="r" rtl="1">
              <a:lnSpc>
                <a:spcPct val="150000"/>
              </a:lnSpc>
              <a:buFont typeface="Arial" panose="020B0604020202020204" pitchFamily="34" charset="0"/>
              <a:buChar char="•"/>
              <a:defRPr/>
            </a:pPr>
            <a:r>
              <a:rPr lang="he-IL" sz="2400" dirty="0"/>
              <a:t>שינויים עיקריים בחייו של אדם. כדוגמת מעבר מיסודי לחט"ב, תקופת מבחנים ראשונה.</a:t>
            </a:r>
            <a:endParaRPr lang="en-US" sz="2400" dirty="0"/>
          </a:p>
          <a:p>
            <a:pPr marL="342900" indent="-342900" algn="r" rtl="1">
              <a:lnSpc>
                <a:spcPct val="150000"/>
              </a:lnSpc>
              <a:buFont typeface="Arial" panose="020B0604020202020204" pitchFamily="34" charset="0"/>
              <a:buChar char="•"/>
              <a:defRPr/>
            </a:pPr>
            <a:r>
              <a:rPr lang="he-IL" sz="2400" dirty="0"/>
              <a:t>שינויים יומיומיים בחייו של אדם. לדוגמה הצורך ללמוד ולעבוד ולהתפרנס בו זמנית לאורך זמן.</a:t>
            </a:r>
            <a:endParaRPr lang="en-US" sz="2400" dirty="0"/>
          </a:p>
          <a:p>
            <a:pPr marL="342900" indent="-342900" algn="r" rtl="1">
              <a:lnSpc>
                <a:spcPct val="150000"/>
              </a:lnSpc>
              <a:buFont typeface="Arial" panose="020B0604020202020204" pitchFamily="34" charset="0"/>
              <a:buChar char="•"/>
              <a:defRPr/>
            </a:pPr>
            <a:r>
              <a:rPr lang="he-IL" sz="2400" dirty="0"/>
              <a:t>מאורעות מלחיצים פנימיים. קונפליקטים פנימיים לא פתורים, לדוגמה החלטה איזו מגמה לבחור בתיכון.</a:t>
            </a:r>
            <a:endParaRPr lang="en-US" sz="2400" dirty="0"/>
          </a:p>
        </p:txBody>
      </p:sp>
    </p:spTree>
    <p:extLst>
      <p:ext uri="{BB962C8B-B14F-4D97-AF65-F5344CB8AC3E}">
        <p14:creationId xmlns:p14="http://schemas.microsoft.com/office/powerpoint/2010/main" val="2827246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71550"/>
          </a:xfrm>
        </p:spPr>
        <p:txBody>
          <a:bodyPr/>
          <a:lstStyle/>
          <a:p>
            <a:pPr eaLnBrk="1" hangingPunct="1">
              <a:defRPr/>
            </a:pPr>
            <a:r>
              <a:rPr lang="he-IL" b="1" cap="small" dirty="0" smtClean="0">
                <a:solidFill>
                  <a:schemeClr val="accent4"/>
                </a:solidFill>
                <a:latin typeface="Arial" pitchFamily="34" charset="0"/>
                <a:cs typeface="Arial" pitchFamily="34" charset="0"/>
              </a:rPr>
              <a:t>למידה והתמודדות עם לחץ</a:t>
            </a:r>
          </a:p>
        </p:txBody>
      </p:sp>
      <p:sp>
        <p:nvSpPr>
          <p:cNvPr id="4" name="Rectangle 2"/>
          <p:cNvSpPr txBox="1">
            <a:spLocks noChangeArrowheads="1"/>
          </p:cNvSpPr>
          <p:nvPr/>
        </p:nvSpPr>
        <p:spPr>
          <a:xfrm>
            <a:off x="1992314" y="1125538"/>
            <a:ext cx="8131175" cy="5256212"/>
          </a:xfrm>
          <a:prstGeom prst="rect">
            <a:avLst/>
          </a:prstGeom>
        </p:spPr>
        <p:txBody>
          <a:bodyPr/>
          <a:lstStyle/>
          <a:p>
            <a:pPr algn="r" rtl="1">
              <a:lnSpc>
                <a:spcPct val="150000"/>
              </a:lnSpc>
              <a:defRPr/>
            </a:pPr>
            <a:r>
              <a:rPr lang="he-IL" sz="2400" u="sng" dirty="0"/>
              <a:t>התמודדות עם לחץ.</a:t>
            </a:r>
            <a:endParaRPr lang="en-US" sz="2400" dirty="0"/>
          </a:p>
          <a:p>
            <a:pPr algn="r" rtl="1">
              <a:lnSpc>
                <a:spcPct val="150000"/>
              </a:lnSpc>
              <a:defRPr/>
            </a:pPr>
            <a:r>
              <a:rPr lang="he-IL" sz="2400" dirty="0"/>
              <a:t>אנו מבחינים בין שתי צורות התמודדות:</a:t>
            </a:r>
            <a:endParaRPr lang="en-US" sz="2400" dirty="0"/>
          </a:p>
          <a:p>
            <a:pPr algn="r" rtl="1">
              <a:lnSpc>
                <a:spcPct val="150000"/>
              </a:lnSpc>
              <a:defRPr/>
            </a:pPr>
            <a:r>
              <a:rPr lang="he-IL" sz="2400" dirty="0"/>
              <a:t>1. התמקדות בבעיה - מנסים לשנות את הגורם המלחיץ.</a:t>
            </a:r>
            <a:endParaRPr lang="en-US" sz="2400" dirty="0"/>
          </a:p>
          <a:p>
            <a:pPr algn="r" rtl="1">
              <a:lnSpc>
                <a:spcPct val="150000"/>
              </a:lnSpc>
              <a:defRPr/>
            </a:pPr>
            <a:r>
              <a:rPr lang="he-IL" sz="2400" dirty="0"/>
              <a:t>2. התמקדות בתגובה - מנסים להפחית את הלחץ.</a:t>
            </a:r>
            <a:endParaRPr lang="en-US" sz="2400" dirty="0"/>
          </a:p>
          <a:p>
            <a:pPr algn="r" rtl="1">
              <a:lnSpc>
                <a:spcPct val="150000"/>
              </a:lnSpc>
              <a:defRPr/>
            </a:pPr>
            <a:r>
              <a:rPr lang="he-IL" sz="2400" dirty="0"/>
              <a:t>אנו נתמקד כעת בצורת ההתמודדות השנייה - התמקדות בתגובה.</a:t>
            </a:r>
            <a:endParaRPr lang="en-US" sz="2400" dirty="0"/>
          </a:p>
          <a:p>
            <a:pPr marL="342900" indent="-342900" algn="r" rtl="1">
              <a:lnSpc>
                <a:spcPct val="150000"/>
              </a:lnSpc>
              <a:buFont typeface="Arial" panose="020B0604020202020204" pitchFamily="34" charset="0"/>
              <a:buChar char="•"/>
              <a:defRPr/>
            </a:pPr>
            <a:r>
              <a:rPr lang="he-IL" sz="2400" dirty="0"/>
              <a:t>ניבוי.</a:t>
            </a:r>
            <a:endParaRPr lang="en-US" sz="2400" dirty="0"/>
          </a:p>
          <a:p>
            <a:pPr marL="342900" indent="-342900" algn="r" rtl="1">
              <a:lnSpc>
                <a:spcPct val="150000"/>
              </a:lnSpc>
              <a:buFont typeface="Arial" panose="020B0604020202020204" pitchFamily="34" charset="0"/>
              <a:buChar char="•"/>
              <a:defRPr/>
            </a:pPr>
            <a:r>
              <a:rPr lang="he-IL" sz="2400" dirty="0"/>
              <a:t>יכולת שליטה.</a:t>
            </a:r>
            <a:endParaRPr lang="en-US" sz="2400" dirty="0"/>
          </a:p>
          <a:p>
            <a:pPr marL="342900" indent="-342900" algn="r" rtl="1">
              <a:lnSpc>
                <a:spcPct val="150000"/>
              </a:lnSpc>
              <a:buFont typeface="Arial" panose="020B0604020202020204" pitchFamily="34" charset="0"/>
              <a:buChar char="•"/>
              <a:defRPr/>
            </a:pPr>
            <a:r>
              <a:rPr lang="he-IL" sz="2400" dirty="0"/>
              <a:t>תמיכה חברתית.</a:t>
            </a:r>
            <a:endParaRPr lang="en-US" sz="2400" dirty="0"/>
          </a:p>
          <a:p>
            <a:pPr marL="342900" indent="-342900" algn="r" rtl="1">
              <a:lnSpc>
                <a:spcPct val="150000"/>
              </a:lnSpc>
              <a:buFont typeface="Arial" panose="020B0604020202020204" pitchFamily="34" charset="0"/>
              <a:buChar char="•"/>
              <a:defRPr/>
            </a:pPr>
            <a:r>
              <a:rPr lang="he-IL" sz="2400" dirty="0"/>
              <a:t>מנגנוני הגנה בשרות ההתמודדות עם הלחץ.</a:t>
            </a:r>
            <a:endParaRPr lang="en-US" sz="2400" dirty="0"/>
          </a:p>
        </p:txBody>
      </p:sp>
    </p:spTree>
    <p:extLst>
      <p:ext uri="{BB962C8B-B14F-4D97-AF65-F5344CB8AC3E}">
        <p14:creationId xmlns:p14="http://schemas.microsoft.com/office/powerpoint/2010/main" val="4267601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71550"/>
          </a:xfrm>
        </p:spPr>
        <p:txBody>
          <a:bodyPr/>
          <a:lstStyle/>
          <a:p>
            <a:pPr eaLnBrk="1" hangingPunct="1">
              <a:defRPr/>
            </a:pPr>
            <a:r>
              <a:rPr lang="he-IL" b="1" cap="small" dirty="0" smtClean="0">
                <a:solidFill>
                  <a:schemeClr val="accent4"/>
                </a:solidFill>
                <a:latin typeface="Arial" pitchFamily="34" charset="0"/>
                <a:cs typeface="Arial" pitchFamily="34" charset="0"/>
              </a:rPr>
              <a:t>למידה והתמודדות עם לחץ</a:t>
            </a:r>
          </a:p>
        </p:txBody>
      </p:sp>
      <p:sp>
        <p:nvSpPr>
          <p:cNvPr id="4" name="Rectangle 2"/>
          <p:cNvSpPr txBox="1">
            <a:spLocks noChangeArrowheads="1"/>
          </p:cNvSpPr>
          <p:nvPr/>
        </p:nvSpPr>
        <p:spPr>
          <a:xfrm>
            <a:off x="1992314" y="1125538"/>
            <a:ext cx="8131175" cy="5256212"/>
          </a:xfrm>
          <a:prstGeom prst="rect">
            <a:avLst/>
          </a:prstGeom>
        </p:spPr>
        <p:txBody>
          <a:bodyPr/>
          <a:lstStyle/>
          <a:p>
            <a:pPr algn="r" rtl="1">
              <a:lnSpc>
                <a:spcPct val="150000"/>
              </a:lnSpc>
              <a:defRPr/>
            </a:pPr>
            <a:r>
              <a:rPr lang="he-IL" sz="2400" u="sng" dirty="0"/>
              <a:t>מנגנוני הגנה בשרות ההתמודדות עם הלחץ: </a:t>
            </a:r>
            <a:endParaRPr lang="en-US" sz="2400" u="sng" dirty="0"/>
          </a:p>
          <a:p>
            <a:pPr marL="342900" indent="-342900" algn="r" rtl="1">
              <a:lnSpc>
                <a:spcPct val="150000"/>
              </a:lnSpc>
              <a:buFont typeface="Arial" panose="020B0604020202020204" pitchFamily="34" charset="0"/>
              <a:buChar char="•"/>
              <a:defRPr/>
            </a:pPr>
            <a:r>
              <a:rPr lang="he-IL" sz="2400" dirty="0"/>
              <a:t>הדחקה.</a:t>
            </a:r>
            <a:endParaRPr lang="en-US" sz="2400" dirty="0"/>
          </a:p>
          <a:p>
            <a:pPr marL="342900" indent="-342900" algn="r" rtl="1">
              <a:lnSpc>
                <a:spcPct val="150000"/>
              </a:lnSpc>
              <a:buFont typeface="Arial" panose="020B0604020202020204" pitchFamily="34" charset="0"/>
              <a:buChar char="•"/>
              <a:defRPr/>
            </a:pPr>
            <a:r>
              <a:rPr lang="he-IL" sz="2400" dirty="0"/>
              <a:t>רציונליזציה.</a:t>
            </a:r>
            <a:endParaRPr lang="en-US" sz="2400" dirty="0"/>
          </a:p>
          <a:p>
            <a:pPr marL="342900" indent="-342900" algn="r" rtl="1">
              <a:lnSpc>
                <a:spcPct val="150000"/>
              </a:lnSpc>
              <a:buFont typeface="Arial" panose="020B0604020202020204" pitchFamily="34" charset="0"/>
              <a:buChar char="•"/>
              <a:defRPr/>
            </a:pPr>
            <a:r>
              <a:rPr lang="he-IL" sz="2400" dirty="0"/>
              <a:t>העתקה.</a:t>
            </a:r>
            <a:endParaRPr lang="en-US" sz="2400" dirty="0"/>
          </a:p>
          <a:p>
            <a:pPr marL="342900" indent="-342900" algn="r" rtl="1">
              <a:lnSpc>
                <a:spcPct val="150000"/>
              </a:lnSpc>
              <a:buFont typeface="Arial" panose="020B0604020202020204" pitchFamily="34" charset="0"/>
              <a:buChar char="•"/>
              <a:defRPr/>
            </a:pPr>
            <a:r>
              <a:rPr lang="he-IL" sz="2400" dirty="0"/>
              <a:t>הכחשה.</a:t>
            </a:r>
            <a:endParaRPr lang="en-US" sz="2400" dirty="0"/>
          </a:p>
          <a:p>
            <a:pPr marL="342900" indent="-342900" algn="r" rtl="1">
              <a:lnSpc>
                <a:spcPct val="150000"/>
              </a:lnSpc>
              <a:buFont typeface="Arial" panose="020B0604020202020204" pitchFamily="34" charset="0"/>
              <a:buChar char="•"/>
              <a:defRPr/>
            </a:pPr>
            <a:r>
              <a:rPr lang="he-IL" sz="2400" dirty="0"/>
              <a:t>העברה.</a:t>
            </a:r>
            <a:endParaRPr lang="en-US" sz="2400" dirty="0"/>
          </a:p>
        </p:txBody>
      </p:sp>
    </p:spTree>
    <p:extLst>
      <p:ext uri="{BB962C8B-B14F-4D97-AF65-F5344CB8AC3E}">
        <p14:creationId xmlns:p14="http://schemas.microsoft.com/office/powerpoint/2010/main" val="630634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71550"/>
          </a:xfrm>
        </p:spPr>
        <p:txBody>
          <a:bodyPr/>
          <a:lstStyle/>
          <a:p>
            <a:pPr eaLnBrk="1" hangingPunct="1">
              <a:defRPr/>
            </a:pPr>
            <a:r>
              <a:rPr lang="he-IL" b="1" cap="small" dirty="0" smtClean="0">
                <a:solidFill>
                  <a:schemeClr val="accent4"/>
                </a:solidFill>
                <a:latin typeface="Arial" pitchFamily="34" charset="0"/>
                <a:cs typeface="Arial" pitchFamily="34" charset="0"/>
              </a:rPr>
              <a:t>למידה והתמודדות עם לחץ</a:t>
            </a:r>
          </a:p>
        </p:txBody>
      </p:sp>
      <p:sp>
        <p:nvSpPr>
          <p:cNvPr id="4" name="Rectangle 2"/>
          <p:cNvSpPr txBox="1">
            <a:spLocks noChangeArrowheads="1"/>
          </p:cNvSpPr>
          <p:nvPr/>
        </p:nvSpPr>
        <p:spPr>
          <a:xfrm>
            <a:off x="1992314" y="1125538"/>
            <a:ext cx="8131175" cy="5256212"/>
          </a:xfrm>
          <a:prstGeom prst="rect">
            <a:avLst/>
          </a:prstGeom>
        </p:spPr>
        <p:txBody>
          <a:bodyPr/>
          <a:lstStyle/>
          <a:p>
            <a:pPr algn="r" rtl="1">
              <a:lnSpc>
                <a:spcPct val="150000"/>
              </a:lnSpc>
              <a:defRPr/>
            </a:pPr>
            <a:r>
              <a:rPr lang="he-IL" sz="2400" dirty="0"/>
              <a:t>בהתמודדות עם מצב מלחיץ:</a:t>
            </a:r>
            <a:endParaRPr lang="en-US" sz="2400" dirty="0"/>
          </a:p>
          <a:p>
            <a:pPr marL="457200" indent="-457200" algn="r" rtl="1">
              <a:lnSpc>
                <a:spcPct val="150000"/>
              </a:lnSpc>
              <a:buFont typeface="+mj-lt"/>
              <a:buAutoNum type="arabicPeriod"/>
              <a:defRPr/>
            </a:pPr>
            <a:r>
              <a:rPr lang="he-IL" sz="2400" dirty="0"/>
              <a:t>נגדיר את הבעיה.</a:t>
            </a:r>
            <a:endParaRPr lang="en-US" sz="2400" dirty="0"/>
          </a:p>
          <a:p>
            <a:pPr marL="457200" indent="-457200" algn="r" rtl="1">
              <a:lnSpc>
                <a:spcPct val="150000"/>
              </a:lnSpc>
              <a:buFont typeface="+mj-lt"/>
              <a:buAutoNum type="arabicPeriod"/>
              <a:defRPr/>
            </a:pPr>
            <a:r>
              <a:rPr lang="he-IL" sz="2400" dirty="0"/>
              <a:t>ניצור פתרונות חלופיים.</a:t>
            </a:r>
            <a:endParaRPr lang="en-US" sz="2400" dirty="0"/>
          </a:p>
          <a:p>
            <a:pPr marL="457200" indent="-457200" algn="r" rtl="1">
              <a:lnSpc>
                <a:spcPct val="150000"/>
              </a:lnSpc>
              <a:buFont typeface="+mj-lt"/>
              <a:buAutoNum type="arabicPeriod"/>
              <a:defRPr/>
            </a:pPr>
            <a:r>
              <a:rPr lang="he-IL" sz="2400" dirty="0"/>
              <a:t>נבחר בפתרון הטוב ביותר על פי שיקולי מחיר ותועלת.</a:t>
            </a:r>
            <a:endParaRPr lang="en-US" sz="2400" dirty="0"/>
          </a:p>
          <a:p>
            <a:pPr marL="457200" indent="-457200" algn="r" rtl="1">
              <a:lnSpc>
                <a:spcPct val="150000"/>
              </a:lnSpc>
              <a:buFont typeface="+mj-lt"/>
              <a:buAutoNum type="arabicPeriod"/>
              <a:defRPr/>
            </a:pPr>
            <a:r>
              <a:rPr lang="he-IL" sz="2400" dirty="0"/>
              <a:t>נבצע את הבחירה.</a:t>
            </a:r>
            <a:endParaRPr lang="en-US" sz="2400" dirty="0"/>
          </a:p>
          <a:p>
            <a:pPr marL="457200" indent="-457200" algn="r" rtl="1">
              <a:lnSpc>
                <a:spcPct val="150000"/>
              </a:lnSpc>
              <a:buFont typeface="+mj-lt"/>
              <a:buAutoNum type="arabicPeriod"/>
              <a:defRPr/>
            </a:pPr>
            <a:r>
              <a:rPr lang="he-IL" sz="2400" dirty="0"/>
              <a:t>נסתכל פנימה, נבחן את השינוי בהתנהגות העצמית, בעמדות, בלמידה המיומנויות החדשות וכו'. </a:t>
            </a:r>
            <a:endParaRPr lang="en-US" sz="2400" dirty="0"/>
          </a:p>
        </p:txBody>
      </p:sp>
    </p:spTree>
    <p:extLst>
      <p:ext uri="{BB962C8B-B14F-4D97-AF65-F5344CB8AC3E}">
        <p14:creationId xmlns:p14="http://schemas.microsoft.com/office/powerpoint/2010/main" val="202571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a:xfrm>
            <a:off x="611587" y="-170566"/>
            <a:ext cx="10968833" cy="1143000"/>
          </a:xfrm>
        </p:spPr>
        <p:txBody>
          <a:bodyPr anchor="t"/>
          <a:lstStyle/>
          <a:p>
            <a:pPr algn="ctr">
              <a:lnSpc>
                <a:spcPct val="150000"/>
              </a:lnSpc>
            </a:pPr>
            <a:r>
              <a:rPr lang="he-IL" altLang="he-IL" b="1" dirty="0" smtClean="0">
                <a:solidFill>
                  <a:schemeClr val="accent4"/>
                </a:solidFill>
                <a:latin typeface="David" pitchFamily="34" charset="-79"/>
                <a:cs typeface="David" pitchFamily="34" charset="-79"/>
              </a:rPr>
              <a:t>לא נכשלתי, רק מצאתי 100 דרכים שבהן זה לא פועל</a:t>
            </a:r>
          </a:p>
        </p:txBody>
      </p:sp>
      <p:sp>
        <p:nvSpPr>
          <p:cNvPr id="28" name="Shape 202"/>
          <p:cNvSpPr>
            <a:spLocks noChangeArrowheads="1"/>
          </p:cNvSpPr>
          <p:nvPr/>
        </p:nvSpPr>
        <p:spPr bwMode="auto">
          <a:xfrm>
            <a:off x="-94461" y="-19517"/>
            <a:ext cx="2375714" cy="2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689" rIns="91404" bIns="45689"/>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SzPct val="25000"/>
              <a:buFontTx/>
              <a:buNone/>
            </a:pPr>
            <a:r>
              <a:rPr lang="he-IL" altLang="he-IL" sz="900" dirty="0">
                <a:solidFill>
                  <a:srgbClr val="000000"/>
                </a:solidFill>
                <a:latin typeface="Arial" panose="020B0604020202020204" pitchFamily="34" charset="0"/>
                <a:sym typeface="Arial" panose="020B0604020202020204" pitchFamily="34" charset="0"/>
              </a:rPr>
              <a:t>תמונות: </a:t>
            </a:r>
            <a:r>
              <a:rPr lang="en-US" altLang="he-IL" sz="900" dirty="0">
                <a:solidFill>
                  <a:srgbClr val="538CD5"/>
                </a:solidFill>
                <a:latin typeface="Arial" panose="020B0604020202020204" pitchFamily="34" charset="0"/>
                <a:sym typeface="Arial" panose="020B0604020202020204" pitchFamily="34" charset="0"/>
              </a:rPr>
              <a:t>google.co.il</a:t>
            </a:r>
            <a:r>
              <a:rPr lang="en-US" altLang="he-IL" sz="900" dirty="0">
                <a:solidFill>
                  <a:srgbClr val="000000"/>
                </a:solidFill>
                <a:latin typeface="Arial" panose="020B0604020202020204" pitchFamily="34" charset="0"/>
                <a:sym typeface="Arial" panose="020B0604020202020204" pitchFamily="34" charset="0"/>
              </a:rPr>
              <a:t> </a:t>
            </a:r>
            <a:r>
              <a:rPr lang="he-IL" altLang="he-IL" sz="900" dirty="0">
                <a:solidFill>
                  <a:srgbClr val="000000"/>
                </a:solidFill>
                <a:latin typeface="Arial" panose="020B0604020202020204" pitchFamily="34" charset="0"/>
                <a:sym typeface="Arial" panose="020B0604020202020204" pitchFamily="34" charset="0"/>
              </a:rPr>
              <a:t>,</a:t>
            </a:r>
            <a:r>
              <a:rPr lang="he-IL" altLang="he-IL" sz="900" dirty="0">
                <a:solidFill>
                  <a:srgbClr val="538CD5"/>
                </a:solidFill>
                <a:latin typeface="Arial" panose="020B0604020202020204" pitchFamily="34" charset="0"/>
                <a:sym typeface="Arial" panose="020B0604020202020204" pitchFamily="34" charset="0"/>
              </a:rPr>
              <a:t> freedigitalpphotos.net</a:t>
            </a:r>
            <a:r>
              <a:rPr lang="he-IL" altLang="he-IL" sz="900" dirty="0">
                <a:solidFill>
                  <a:srgbClr val="000000"/>
                </a:solidFill>
                <a:latin typeface="Arial" panose="020B0604020202020204" pitchFamily="34" charset="0"/>
                <a:sym typeface="Arial" panose="020B0604020202020204" pitchFamily="34" charset="0"/>
              </a:rPr>
              <a:t> </a:t>
            </a:r>
            <a:endParaRPr lang="he-IL" altLang="he-IL" sz="900" dirty="0">
              <a:solidFill>
                <a:srgbClr val="538CD5"/>
              </a:solidFill>
              <a:latin typeface="Arial" panose="020B0604020202020204" pitchFamily="34" charset="0"/>
              <a:sym typeface="Arial" panose="020B0604020202020204" pitchFamily="34" charset="0"/>
            </a:endParaRPr>
          </a:p>
        </p:txBody>
      </p:sp>
      <p:graphicFrame>
        <p:nvGraphicFramePr>
          <p:cNvPr id="2" name="דיאגרמה 1"/>
          <p:cNvGraphicFramePr/>
          <p:nvPr>
            <p:extLst>
              <p:ext uri="{D42A27DB-BD31-4B8C-83A1-F6EECF244321}">
                <p14:modId xmlns:p14="http://schemas.microsoft.com/office/powerpoint/2010/main" val="2460683547"/>
              </p:ext>
            </p:extLst>
          </p:nvPr>
        </p:nvGraphicFramePr>
        <p:xfrm>
          <a:off x="1173707" y="719666"/>
          <a:ext cx="898629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179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a:xfrm>
            <a:off x="611587" y="-170566"/>
            <a:ext cx="10968833" cy="1143000"/>
          </a:xfrm>
        </p:spPr>
        <p:txBody>
          <a:bodyPr anchor="t"/>
          <a:lstStyle/>
          <a:p>
            <a:pPr algn="ctr">
              <a:lnSpc>
                <a:spcPct val="150000"/>
              </a:lnSpc>
            </a:pPr>
            <a:r>
              <a:rPr lang="he-IL" altLang="he-IL" b="1" dirty="0" smtClean="0">
                <a:solidFill>
                  <a:schemeClr val="accent4"/>
                </a:solidFill>
                <a:latin typeface="David" pitchFamily="34" charset="-79"/>
                <a:cs typeface="David" pitchFamily="34" charset="-79"/>
              </a:rPr>
              <a:t>לא נכשלתי, רק מצאתי 100 דרכים שבהן זה לא פועל</a:t>
            </a:r>
          </a:p>
        </p:txBody>
      </p:sp>
      <p:sp>
        <p:nvSpPr>
          <p:cNvPr id="28" name="Shape 202"/>
          <p:cNvSpPr>
            <a:spLocks noChangeArrowheads="1"/>
          </p:cNvSpPr>
          <p:nvPr/>
        </p:nvSpPr>
        <p:spPr bwMode="auto">
          <a:xfrm>
            <a:off x="-94461" y="-19517"/>
            <a:ext cx="2375714" cy="2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689" rIns="91404" bIns="45689"/>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SzPct val="25000"/>
              <a:buFontTx/>
              <a:buNone/>
            </a:pPr>
            <a:r>
              <a:rPr lang="he-IL" altLang="he-IL" sz="900" dirty="0">
                <a:solidFill>
                  <a:srgbClr val="000000"/>
                </a:solidFill>
                <a:latin typeface="Arial" panose="020B0604020202020204" pitchFamily="34" charset="0"/>
                <a:sym typeface="Arial" panose="020B0604020202020204" pitchFamily="34" charset="0"/>
              </a:rPr>
              <a:t>תמונות: </a:t>
            </a:r>
            <a:r>
              <a:rPr lang="en-US" altLang="he-IL" sz="900" dirty="0">
                <a:solidFill>
                  <a:srgbClr val="538CD5"/>
                </a:solidFill>
                <a:latin typeface="Arial" panose="020B0604020202020204" pitchFamily="34" charset="0"/>
                <a:sym typeface="Arial" panose="020B0604020202020204" pitchFamily="34" charset="0"/>
              </a:rPr>
              <a:t>google.co.il</a:t>
            </a:r>
            <a:r>
              <a:rPr lang="en-US" altLang="he-IL" sz="900" dirty="0">
                <a:solidFill>
                  <a:srgbClr val="000000"/>
                </a:solidFill>
                <a:latin typeface="Arial" panose="020B0604020202020204" pitchFamily="34" charset="0"/>
                <a:sym typeface="Arial" panose="020B0604020202020204" pitchFamily="34" charset="0"/>
              </a:rPr>
              <a:t> </a:t>
            </a:r>
            <a:r>
              <a:rPr lang="he-IL" altLang="he-IL" sz="900" dirty="0">
                <a:solidFill>
                  <a:srgbClr val="000000"/>
                </a:solidFill>
                <a:latin typeface="Arial" panose="020B0604020202020204" pitchFamily="34" charset="0"/>
                <a:sym typeface="Arial" panose="020B0604020202020204" pitchFamily="34" charset="0"/>
              </a:rPr>
              <a:t>,</a:t>
            </a:r>
            <a:r>
              <a:rPr lang="he-IL" altLang="he-IL" sz="900" dirty="0">
                <a:solidFill>
                  <a:srgbClr val="538CD5"/>
                </a:solidFill>
                <a:latin typeface="Arial" panose="020B0604020202020204" pitchFamily="34" charset="0"/>
                <a:sym typeface="Arial" panose="020B0604020202020204" pitchFamily="34" charset="0"/>
              </a:rPr>
              <a:t> freedigitalpphotos.net</a:t>
            </a:r>
            <a:r>
              <a:rPr lang="he-IL" altLang="he-IL" sz="900" dirty="0">
                <a:solidFill>
                  <a:srgbClr val="000000"/>
                </a:solidFill>
                <a:latin typeface="Arial" panose="020B0604020202020204" pitchFamily="34" charset="0"/>
                <a:sym typeface="Arial" panose="020B0604020202020204" pitchFamily="34" charset="0"/>
              </a:rPr>
              <a:t> </a:t>
            </a:r>
            <a:endParaRPr lang="he-IL" altLang="he-IL" sz="900" dirty="0">
              <a:solidFill>
                <a:srgbClr val="538CD5"/>
              </a:solidFill>
              <a:latin typeface="Arial" panose="020B0604020202020204" pitchFamily="34" charset="0"/>
              <a:sym typeface="Arial" panose="020B060402020202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3412423965"/>
              </p:ext>
            </p:extLst>
          </p:nvPr>
        </p:nvGraphicFramePr>
        <p:xfrm>
          <a:off x="611587" y="972434"/>
          <a:ext cx="10863617" cy="5164810"/>
        </p:xfrm>
        <a:graphic>
          <a:graphicData uri="http://schemas.openxmlformats.org/drawingml/2006/table">
            <a:tbl>
              <a:tblPr rtl="1">
                <a:tableStyleId>{5C22544A-7EE6-4342-B048-85BDC9FD1C3A}</a:tableStyleId>
              </a:tblPr>
              <a:tblGrid>
                <a:gridCol w="3641281">
                  <a:extLst>
                    <a:ext uri="{9D8B030D-6E8A-4147-A177-3AD203B41FA5}">
                      <a16:colId xmlns:a16="http://schemas.microsoft.com/office/drawing/2014/main" val="2058325915"/>
                    </a:ext>
                  </a:extLst>
                </a:gridCol>
                <a:gridCol w="7222336">
                  <a:extLst>
                    <a:ext uri="{9D8B030D-6E8A-4147-A177-3AD203B41FA5}">
                      <a16:colId xmlns:a16="http://schemas.microsoft.com/office/drawing/2014/main" val="333822930"/>
                    </a:ext>
                  </a:extLst>
                </a:gridCol>
              </a:tblGrid>
              <a:tr h="427205">
                <a:tc>
                  <a:txBody>
                    <a:bodyPr/>
                    <a:lstStyle/>
                    <a:p>
                      <a:pPr marL="0" marR="0" algn="r" rtl="0">
                        <a:lnSpc>
                          <a:spcPct val="150000"/>
                        </a:lnSpc>
                        <a:spcBef>
                          <a:spcPts val="0"/>
                        </a:spcBef>
                        <a:spcAft>
                          <a:spcPts val="800"/>
                        </a:spcAft>
                      </a:pPr>
                      <a:r>
                        <a:rPr lang="he-IL" sz="1600" b="1" dirty="0">
                          <a:effectLst/>
                        </a:rPr>
                        <a:t>מחשבה לא רציונלית</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32635" marR="32635" marT="0" marB="0">
                    <a:solidFill>
                      <a:schemeClr val="accent2">
                        <a:lumMod val="40000"/>
                        <a:lumOff val="60000"/>
                      </a:schemeClr>
                    </a:solidFill>
                  </a:tcPr>
                </a:tc>
                <a:tc>
                  <a:txBody>
                    <a:bodyPr/>
                    <a:lstStyle/>
                    <a:p>
                      <a:pPr marL="0" marR="0" algn="r" rtl="0">
                        <a:lnSpc>
                          <a:spcPct val="150000"/>
                        </a:lnSpc>
                        <a:spcBef>
                          <a:spcPts val="0"/>
                        </a:spcBef>
                        <a:spcAft>
                          <a:spcPts val="800"/>
                        </a:spcAft>
                      </a:pPr>
                      <a:r>
                        <a:rPr lang="he-IL" sz="1600" b="1" dirty="0">
                          <a:effectLst/>
                        </a:rPr>
                        <a:t>מחשבה פונקציונלית</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32635" marR="32635" marT="0" marB="0">
                    <a:solidFill>
                      <a:schemeClr val="accent2">
                        <a:lumMod val="40000"/>
                        <a:lumOff val="60000"/>
                      </a:schemeClr>
                    </a:solidFill>
                  </a:tcPr>
                </a:tc>
                <a:extLst>
                  <a:ext uri="{0D108BD9-81ED-4DB2-BD59-A6C34878D82A}">
                    <a16:rowId xmlns:a16="http://schemas.microsoft.com/office/drawing/2014/main" val="3588646639"/>
                  </a:ext>
                </a:extLst>
              </a:tr>
              <a:tr h="609881">
                <a:tc>
                  <a:txBody>
                    <a:bodyPr/>
                    <a:lstStyle/>
                    <a:p>
                      <a:pPr marL="0" marR="0" algn="r" rtl="0">
                        <a:lnSpc>
                          <a:spcPct val="150000"/>
                        </a:lnSpc>
                        <a:spcBef>
                          <a:spcPts val="0"/>
                        </a:spcBef>
                        <a:spcAft>
                          <a:spcPts val="800"/>
                        </a:spcAft>
                      </a:pPr>
                      <a:r>
                        <a:rPr lang="he-IL" sz="1600" b="1">
                          <a:effectLst/>
                        </a:rPr>
                        <a:t>מחשבה נוקשה: אני צריך, אני חייב.</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32635" marR="32635" marT="0" marB="0"/>
                </a:tc>
                <a:tc>
                  <a:txBody>
                    <a:bodyPr/>
                    <a:lstStyle/>
                    <a:p>
                      <a:pPr marL="0" marR="0" algn="r" rtl="0">
                        <a:lnSpc>
                          <a:spcPct val="150000"/>
                        </a:lnSpc>
                        <a:spcBef>
                          <a:spcPts val="0"/>
                        </a:spcBef>
                        <a:spcAft>
                          <a:spcPts val="800"/>
                        </a:spcAft>
                      </a:pPr>
                      <a:r>
                        <a:rPr lang="he-IL" sz="1600" b="1" dirty="0">
                          <a:effectLst/>
                        </a:rPr>
                        <a:t>אני מעדיף שהדבר יסתדר בצורה הזו, יחד עם זאת לא יקרה שום אסון אם לא.</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32635" marR="32635" marT="0" marB="0"/>
                </a:tc>
                <a:extLst>
                  <a:ext uri="{0D108BD9-81ED-4DB2-BD59-A6C34878D82A}">
                    <a16:rowId xmlns:a16="http://schemas.microsoft.com/office/drawing/2014/main" val="863084467"/>
                  </a:ext>
                </a:extLst>
              </a:tr>
              <a:tr h="1423054">
                <a:tc>
                  <a:txBody>
                    <a:bodyPr/>
                    <a:lstStyle/>
                    <a:p>
                      <a:pPr marL="0" marR="0" algn="r" rtl="0">
                        <a:lnSpc>
                          <a:spcPct val="150000"/>
                        </a:lnSpc>
                        <a:spcBef>
                          <a:spcPts val="0"/>
                        </a:spcBef>
                        <a:spcAft>
                          <a:spcPts val="800"/>
                        </a:spcAft>
                      </a:pPr>
                      <a:r>
                        <a:rPr lang="he-IL" sz="1600" b="1">
                          <a:effectLst/>
                        </a:rPr>
                        <a:t>דימוי נמוך: כל מי שנכשל בבחינה הזאת לא שווה כלום. אני שייך לקבוצת השלוש יחידות ולא החמש.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32635" marR="32635" marT="0" marB="0"/>
                </a:tc>
                <a:tc>
                  <a:txBody>
                    <a:bodyPr/>
                    <a:lstStyle/>
                    <a:p>
                      <a:pPr marL="0" marR="0" algn="r" rtl="0">
                        <a:lnSpc>
                          <a:spcPct val="150000"/>
                        </a:lnSpc>
                        <a:spcBef>
                          <a:spcPts val="0"/>
                        </a:spcBef>
                        <a:spcAft>
                          <a:spcPts val="800"/>
                        </a:spcAft>
                      </a:pPr>
                      <a:r>
                        <a:rPr lang="he-IL" sz="1600" b="1">
                          <a:effectLst/>
                        </a:rPr>
                        <a:t>הערך שלי לא תלוי בהצלחות בבחינה כזו או אחרת. אין שום קשר אפילו בין הכישלון בבחינה הזאת להצלחה הסופית שלי בלימודים.</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32635" marR="32635" marT="0" marB="0"/>
                </a:tc>
                <a:extLst>
                  <a:ext uri="{0D108BD9-81ED-4DB2-BD59-A6C34878D82A}">
                    <a16:rowId xmlns:a16="http://schemas.microsoft.com/office/drawing/2014/main" val="440863811"/>
                  </a:ext>
                </a:extLst>
              </a:tr>
              <a:tr h="1423054">
                <a:tc>
                  <a:txBody>
                    <a:bodyPr/>
                    <a:lstStyle/>
                    <a:p>
                      <a:pPr marL="0" marR="0" algn="r" rtl="0">
                        <a:lnSpc>
                          <a:spcPct val="150000"/>
                        </a:lnSpc>
                        <a:spcBef>
                          <a:spcPts val="0"/>
                        </a:spcBef>
                        <a:spcAft>
                          <a:spcPts val="800"/>
                        </a:spcAft>
                      </a:pPr>
                      <a:r>
                        <a:rPr lang="he-IL" sz="1600" b="1">
                          <a:effectLst/>
                        </a:rPr>
                        <a:t>תפישת אסון: עוד מעט יכנס המורה ויאמר שכל מי שלא הגיש את העבודה עד היום יקבל ציון שלילי בתעודה.</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32635" marR="32635" marT="0" marB="0"/>
                </a:tc>
                <a:tc>
                  <a:txBody>
                    <a:bodyPr/>
                    <a:lstStyle/>
                    <a:p>
                      <a:pPr marL="0" marR="0" algn="r" rtl="0">
                        <a:lnSpc>
                          <a:spcPct val="150000"/>
                        </a:lnSpc>
                        <a:spcBef>
                          <a:spcPts val="0"/>
                        </a:spcBef>
                        <a:spcAft>
                          <a:spcPts val="800"/>
                        </a:spcAft>
                      </a:pPr>
                      <a:r>
                        <a:rPr lang="he-IL" sz="1600" b="1">
                          <a:effectLst/>
                        </a:rPr>
                        <a:t>פרופורציות, פרופורציות, אם חשוב לי הציון אני אגש למורה ואבקש להגיש במועד אחר, או לבצע עבודת השלמה. וחוץ מזה, לא מקבלים ציון שלילי בגלל עבודה אחת.</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32635" marR="32635" marT="0" marB="0"/>
                </a:tc>
                <a:extLst>
                  <a:ext uri="{0D108BD9-81ED-4DB2-BD59-A6C34878D82A}">
                    <a16:rowId xmlns:a16="http://schemas.microsoft.com/office/drawing/2014/main" val="62352805"/>
                  </a:ext>
                </a:extLst>
              </a:tr>
              <a:tr h="1281616">
                <a:tc>
                  <a:txBody>
                    <a:bodyPr/>
                    <a:lstStyle/>
                    <a:p>
                      <a:pPr marL="0" marR="0" algn="r" rtl="0">
                        <a:lnSpc>
                          <a:spcPct val="150000"/>
                        </a:lnSpc>
                        <a:spcBef>
                          <a:spcPts val="0"/>
                        </a:spcBef>
                        <a:spcAft>
                          <a:spcPts val="800"/>
                        </a:spcAft>
                      </a:pPr>
                      <a:r>
                        <a:rPr lang="he-IL" sz="1600" b="1">
                          <a:effectLst/>
                        </a:rPr>
                        <a:t>חוסר עמידות: די, נמאס לי. אין לי כח ללימודים האלה ונשארה  עוד חצי שנה ללמוד.</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32635" marR="32635" marT="0" marB="0"/>
                </a:tc>
                <a:tc>
                  <a:txBody>
                    <a:bodyPr/>
                    <a:lstStyle/>
                    <a:p>
                      <a:pPr marL="0" marR="0" algn="r" rtl="0">
                        <a:lnSpc>
                          <a:spcPct val="150000"/>
                        </a:lnSpc>
                        <a:spcBef>
                          <a:spcPts val="0"/>
                        </a:spcBef>
                        <a:spcAft>
                          <a:spcPts val="800"/>
                        </a:spcAft>
                      </a:pPr>
                      <a:r>
                        <a:rPr lang="he-IL" sz="1600" b="1" dirty="0">
                          <a:effectLst/>
                        </a:rPr>
                        <a:t>בעוד חודש וחצי מתחילה חופשת פסח. אני חייב לגייס אנרגיות עד פסח ואחרי החופשה יהיה בסדר והשנה תגמר.</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32635" marR="32635" marT="0" marB="0"/>
                </a:tc>
                <a:extLst>
                  <a:ext uri="{0D108BD9-81ED-4DB2-BD59-A6C34878D82A}">
                    <a16:rowId xmlns:a16="http://schemas.microsoft.com/office/drawing/2014/main" val="428143387"/>
                  </a:ext>
                </a:extLst>
              </a:tr>
            </a:tbl>
          </a:graphicData>
        </a:graphic>
      </p:graphicFrame>
    </p:spTree>
    <p:extLst>
      <p:ext uri="{BB962C8B-B14F-4D97-AF65-F5344CB8AC3E}">
        <p14:creationId xmlns:p14="http://schemas.microsoft.com/office/powerpoint/2010/main" val="155462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a:xfrm>
            <a:off x="611587" y="-170566"/>
            <a:ext cx="10968833" cy="1143000"/>
          </a:xfrm>
        </p:spPr>
        <p:txBody>
          <a:bodyPr anchor="t"/>
          <a:lstStyle/>
          <a:p>
            <a:pPr algn="ctr">
              <a:lnSpc>
                <a:spcPct val="150000"/>
              </a:lnSpc>
            </a:pPr>
            <a:r>
              <a:rPr lang="he-IL" altLang="he-IL" b="1" dirty="0" smtClean="0">
                <a:solidFill>
                  <a:schemeClr val="accent4"/>
                </a:solidFill>
                <a:latin typeface="David" pitchFamily="34" charset="-79"/>
                <a:cs typeface="David" pitchFamily="34" charset="-79"/>
              </a:rPr>
              <a:t>שיעורי בית</a:t>
            </a:r>
          </a:p>
        </p:txBody>
      </p:sp>
      <p:sp>
        <p:nvSpPr>
          <p:cNvPr id="28" name="Shape 202"/>
          <p:cNvSpPr>
            <a:spLocks noChangeArrowheads="1"/>
          </p:cNvSpPr>
          <p:nvPr/>
        </p:nvSpPr>
        <p:spPr bwMode="auto">
          <a:xfrm>
            <a:off x="-94461" y="-19517"/>
            <a:ext cx="2375714" cy="2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689" rIns="91404" bIns="45689"/>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SzPct val="25000"/>
              <a:buFontTx/>
              <a:buNone/>
            </a:pPr>
            <a:r>
              <a:rPr lang="he-IL" altLang="he-IL" sz="900" dirty="0">
                <a:solidFill>
                  <a:srgbClr val="000000"/>
                </a:solidFill>
                <a:latin typeface="Arial" panose="020B0604020202020204" pitchFamily="34" charset="0"/>
                <a:sym typeface="Arial" panose="020B0604020202020204" pitchFamily="34" charset="0"/>
              </a:rPr>
              <a:t>תמונות: </a:t>
            </a:r>
            <a:r>
              <a:rPr lang="en-US" altLang="he-IL" sz="900" dirty="0">
                <a:solidFill>
                  <a:srgbClr val="538CD5"/>
                </a:solidFill>
                <a:latin typeface="Arial" panose="020B0604020202020204" pitchFamily="34" charset="0"/>
                <a:sym typeface="Arial" panose="020B0604020202020204" pitchFamily="34" charset="0"/>
              </a:rPr>
              <a:t>google.co.il</a:t>
            </a:r>
            <a:r>
              <a:rPr lang="en-US" altLang="he-IL" sz="900" dirty="0">
                <a:solidFill>
                  <a:srgbClr val="000000"/>
                </a:solidFill>
                <a:latin typeface="Arial" panose="020B0604020202020204" pitchFamily="34" charset="0"/>
                <a:sym typeface="Arial" panose="020B0604020202020204" pitchFamily="34" charset="0"/>
              </a:rPr>
              <a:t> </a:t>
            </a:r>
            <a:r>
              <a:rPr lang="he-IL" altLang="he-IL" sz="900" dirty="0">
                <a:solidFill>
                  <a:srgbClr val="000000"/>
                </a:solidFill>
                <a:latin typeface="Arial" panose="020B0604020202020204" pitchFamily="34" charset="0"/>
                <a:sym typeface="Arial" panose="020B0604020202020204" pitchFamily="34" charset="0"/>
              </a:rPr>
              <a:t>,</a:t>
            </a:r>
            <a:r>
              <a:rPr lang="he-IL" altLang="he-IL" sz="900" dirty="0">
                <a:solidFill>
                  <a:srgbClr val="538CD5"/>
                </a:solidFill>
                <a:latin typeface="Arial" panose="020B0604020202020204" pitchFamily="34" charset="0"/>
                <a:sym typeface="Arial" panose="020B0604020202020204" pitchFamily="34" charset="0"/>
              </a:rPr>
              <a:t> freedigitalpphotos.net</a:t>
            </a:r>
            <a:r>
              <a:rPr lang="he-IL" altLang="he-IL" sz="900" dirty="0">
                <a:solidFill>
                  <a:srgbClr val="000000"/>
                </a:solidFill>
                <a:latin typeface="Arial" panose="020B0604020202020204" pitchFamily="34" charset="0"/>
                <a:sym typeface="Arial" panose="020B0604020202020204" pitchFamily="34" charset="0"/>
              </a:rPr>
              <a:t> </a:t>
            </a:r>
            <a:endParaRPr lang="he-IL" altLang="he-IL" sz="900" dirty="0">
              <a:solidFill>
                <a:srgbClr val="538CD5"/>
              </a:solidFill>
              <a:latin typeface="Arial" panose="020B0604020202020204" pitchFamily="34" charset="0"/>
              <a:sym typeface="Arial" panose="020B0604020202020204" pitchFamily="34" charset="0"/>
            </a:endParaRPr>
          </a:p>
        </p:txBody>
      </p:sp>
      <p:graphicFrame>
        <p:nvGraphicFramePr>
          <p:cNvPr id="3" name="דיאגרמה 2"/>
          <p:cNvGraphicFramePr/>
          <p:nvPr>
            <p:extLst>
              <p:ext uri="{D42A27DB-BD31-4B8C-83A1-F6EECF244321}">
                <p14:modId xmlns:p14="http://schemas.microsoft.com/office/powerpoint/2010/main" val="86362747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985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2000"/>
            <a:lum/>
          </a:blip>
          <a:srcRect/>
          <a:stretch>
            <a:fillRect t="-12000" b="-87000"/>
          </a:stretch>
        </a:blipFill>
        <a:effectLst/>
      </p:bgPr>
    </p:bg>
    <p:spTree>
      <p:nvGrpSpPr>
        <p:cNvPr id="1" name=""/>
        <p:cNvGrpSpPr/>
        <p:nvPr/>
      </p:nvGrpSpPr>
      <p:grpSpPr>
        <a:xfrm>
          <a:off x="0" y="0"/>
          <a:ext cx="0" cy="0"/>
          <a:chOff x="0" y="0"/>
          <a:chExt cx="0" cy="0"/>
        </a:xfrm>
      </p:grpSpPr>
      <p:sp>
        <p:nvSpPr>
          <p:cNvPr id="3074" name="כותרת 1"/>
          <p:cNvSpPr>
            <a:spLocks noGrp="1"/>
          </p:cNvSpPr>
          <p:nvPr>
            <p:ph type="title"/>
          </p:nvPr>
        </p:nvSpPr>
        <p:spPr>
          <a:xfrm>
            <a:off x="611587" y="-170566"/>
            <a:ext cx="10968833" cy="1143000"/>
          </a:xfrm>
        </p:spPr>
        <p:txBody>
          <a:bodyPr anchor="t"/>
          <a:lstStyle/>
          <a:p>
            <a:pPr algn="ctr">
              <a:lnSpc>
                <a:spcPct val="150000"/>
              </a:lnSpc>
            </a:pPr>
            <a:r>
              <a:rPr lang="he-IL" altLang="he-IL" b="1" dirty="0" smtClean="0">
                <a:solidFill>
                  <a:schemeClr val="accent4"/>
                </a:solidFill>
                <a:latin typeface="David" pitchFamily="34" charset="-79"/>
                <a:cs typeface="David" pitchFamily="34" charset="-79"/>
              </a:rPr>
              <a:t>בלוני המזל</a:t>
            </a:r>
          </a:p>
        </p:txBody>
      </p:sp>
      <p:sp>
        <p:nvSpPr>
          <p:cNvPr id="28" name="Shape 202"/>
          <p:cNvSpPr>
            <a:spLocks noChangeArrowheads="1"/>
          </p:cNvSpPr>
          <p:nvPr/>
        </p:nvSpPr>
        <p:spPr bwMode="auto">
          <a:xfrm>
            <a:off x="-94461" y="-19517"/>
            <a:ext cx="2375714" cy="2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689" rIns="91404" bIns="45689"/>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SzPct val="25000"/>
              <a:buFontTx/>
              <a:buNone/>
            </a:pPr>
            <a:r>
              <a:rPr lang="he-IL" altLang="he-IL" sz="900" dirty="0">
                <a:solidFill>
                  <a:srgbClr val="000000"/>
                </a:solidFill>
                <a:latin typeface="Arial" panose="020B0604020202020204" pitchFamily="34" charset="0"/>
                <a:sym typeface="Arial" panose="020B0604020202020204" pitchFamily="34" charset="0"/>
              </a:rPr>
              <a:t>תמונות: </a:t>
            </a:r>
            <a:r>
              <a:rPr lang="en-US" altLang="he-IL" sz="900" dirty="0">
                <a:solidFill>
                  <a:srgbClr val="538CD5"/>
                </a:solidFill>
                <a:latin typeface="Arial" panose="020B0604020202020204" pitchFamily="34" charset="0"/>
                <a:sym typeface="Arial" panose="020B0604020202020204" pitchFamily="34" charset="0"/>
              </a:rPr>
              <a:t>google.co.il</a:t>
            </a:r>
            <a:r>
              <a:rPr lang="en-US" altLang="he-IL" sz="900" dirty="0">
                <a:solidFill>
                  <a:srgbClr val="000000"/>
                </a:solidFill>
                <a:latin typeface="Arial" panose="020B0604020202020204" pitchFamily="34" charset="0"/>
                <a:sym typeface="Arial" panose="020B0604020202020204" pitchFamily="34" charset="0"/>
              </a:rPr>
              <a:t> </a:t>
            </a:r>
            <a:r>
              <a:rPr lang="he-IL" altLang="he-IL" sz="900" dirty="0">
                <a:solidFill>
                  <a:srgbClr val="000000"/>
                </a:solidFill>
                <a:latin typeface="Arial" panose="020B0604020202020204" pitchFamily="34" charset="0"/>
                <a:sym typeface="Arial" panose="020B0604020202020204" pitchFamily="34" charset="0"/>
              </a:rPr>
              <a:t>,</a:t>
            </a:r>
            <a:r>
              <a:rPr lang="he-IL" altLang="he-IL" sz="900" dirty="0">
                <a:solidFill>
                  <a:srgbClr val="538CD5"/>
                </a:solidFill>
                <a:latin typeface="Arial" panose="020B0604020202020204" pitchFamily="34" charset="0"/>
                <a:sym typeface="Arial" panose="020B0604020202020204" pitchFamily="34" charset="0"/>
              </a:rPr>
              <a:t> freedigitalpphotos.net</a:t>
            </a:r>
            <a:r>
              <a:rPr lang="he-IL" altLang="he-IL" sz="900" dirty="0">
                <a:solidFill>
                  <a:srgbClr val="000000"/>
                </a:solidFill>
                <a:latin typeface="Arial" panose="020B0604020202020204" pitchFamily="34" charset="0"/>
                <a:sym typeface="Arial" panose="020B0604020202020204" pitchFamily="34" charset="0"/>
              </a:rPr>
              <a:t> </a:t>
            </a:r>
            <a:endParaRPr lang="he-IL" altLang="he-IL" sz="900" dirty="0">
              <a:solidFill>
                <a:srgbClr val="538CD5"/>
              </a:solidFill>
              <a:latin typeface="Arial" panose="020B0604020202020204" pitchFamily="34" charset="0"/>
              <a:sym typeface="Arial" panose="020B0604020202020204" pitchFamily="34" charset="0"/>
            </a:endParaRPr>
          </a:p>
        </p:txBody>
      </p:sp>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424" y="2867806"/>
            <a:ext cx="2171700" cy="2105025"/>
          </a:xfrm>
          <a:prstGeom prst="rect">
            <a:avLst/>
          </a:prstGeom>
        </p:spPr>
      </p:pic>
      <p:sp>
        <p:nvSpPr>
          <p:cNvPr id="5" name="TextBox 4"/>
          <p:cNvSpPr txBox="1"/>
          <p:nvPr/>
        </p:nvSpPr>
        <p:spPr>
          <a:xfrm>
            <a:off x="6250676" y="3480179"/>
            <a:ext cx="1228298" cy="707886"/>
          </a:xfrm>
          <a:prstGeom prst="rect">
            <a:avLst/>
          </a:prstGeom>
          <a:noFill/>
        </p:spPr>
        <p:txBody>
          <a:bodyPr wrap="square" rtlCol="0">
            <a:spAutoFit/>
          </a:bodyPr>
          <a:lstStyle/>
          <a:p>
            <a:pPr algn="r"/>
            <a:r>
              <a:rPr lang="he-IL" sz="2000" b="1" dirty="0" smtClean="0"/>
              <a:t>מבצע </a:t>
            </a:r>
            <a:r>
              <a:rPr lang="he-IL" sz="2000" b="1" dirty="0" err="1" smtClean="0"/>
              <a:t>ברברוסה</a:t>
            </a:r>
            <a:endParaRPr lang="en-US" sz="2000" b="1" dirty="0"/>
          </a:p>
        </p:txBody>
      </p:sp>
      <p:pic>
        <p:nvPicPr>
          <p:cNvPr id="8" name="תמונה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0275" y="867608"/>
            <a:ext cx="2171700" cy="2105025"/>
          </a:xfrm>
          <a:prstGeom prst="rect">
            <a:avLst/>
          </a:prstGeom>
        </p:spPr>
      </p:pic>
      <p:sp>
        <p:nvSpPr>
          <p:cNvPr id="6" name="TextBox 5"/>
          <p:cNvSpPr txBox="1"/>
          <p:nvPr/>
        </p:nvSpPr>
        <p:spPr>
          <a:xfrm>
            <a:off x="9444252" y="1528549"/>
            <a:ext cx="1241946" cy="707886"/>
          </a:xfrm>
          <a:prstGeom prst="rect">
            <a:avLst/>
          </a:prstGeom>
          <a:noFill/>
        </p:spPr>
        <p:txBody>
          <a:bodyPr wrap="square" rtlCol="0">
            <a:spAutoFit/>
          </a:bodyPr>
          <a:lstStyle/>
          <a:p>
            <a:pPr algn="r"/>
            <a:r>
              <a:rPr lang="he-IL" sz="2000" b="1" dirty="0" smtClean="0"/>
              <a:t>הפלישה לנורמנדי</a:t>
            </a:r>
            <a:endParaRPr lang="en-US" sz="2000" b="1" dirty="0"/>
          </a:p>
        </p:txBody>
      </p:sp>
      <p:pic>
        <p:nvPicPr>
          <p:cNvPr id="10" name="תמונה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8293" y="1283063"/>
            <a:ext cx="2171700" cy="2105025"/>
          </a:xfrm>
          <a:prstGeom prst="rect">
            <a:avLst/>
          </a:prstGeom>
        </p:spPr>
      </p:pic>
      <p:sp>
        <p:nvSpPr>
          <p:cNvPr id="7" name="TextBox 6"/>
          <p:cNvSpPr txBox="1"/>
          <p:nvPr/>
        </p:nvSpPr>
        <p:spPr>
          <a:xfrm>
            <a:off x="2281253" y="2101755"/>
            <a:ext cx="1267165" cy="400110"/>
          </a:xfrm>
          <a:prstGeom prst="rect">
            <a:avLst/>
          </a:prstGeom>
          <a:noFill/>
        </p:spPr>
        <p:txBody>
          <a:bodyPr wrap="square" rtlCol="0">
            <a:spAutoFit/>
          </a:bodyPr>
          <a:lstStyle/>
          <a:p>
            <a:pPr algn="ctr"/>
            <a:r>
              <a:rPr lang="he-IL" sz="2000" b="1" dirty="0" smtClean="0"/>
              <a:t>אנשלוס</a:t>
            </a:r>
            <a:endParaRPr lang="en-US" b="1" dirty="0"/>
          </a:p>
        </p:txBody>
      </p:sp>
    </p:spTree>
    <p:extLst>
      <p:ext uri="{BB962C8B-B14F-4D97-AF65-F5344CB8AC3E}">
        <p14:creationId xmlns:p14="http://schemas.microsoft.com/office/powerpoint/2010/main" val="134029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394" y="-299943"/>
            <a:ext cx="8229600" cy="1144588"/>
          </a:xfrm>
        </p:spPr>
        <p:txBody>
          <a:bodyPr/>
          <a:lstStyle/>
          <a:p>
            <a:pPr>
              <a:defRPr/>
            </a:pPr>
            <a:r>
              <a:rPr lang="he-IL" cap="small" dirty="0" smtClean="0">
                <a:solidFill>
                  <a:schemeClr val="accent4"/>
                </a:solidFill>
                <a:latin typeface="David" panose="020E0502060401010101" pitchFamily="34" charset="-79"/>
                <a:cs typeface="+mn-cs"/>
              </a:rPr>
              <a:t>התמדה והתמודדות עם שחיקה</a:t>
            </a:r>
            <a:endParaRPr lang="he-IL" cap="small" dirty="0">
              <a:solidFill>
                <a:schemeClr val="accent4"/>
              </a:solidFill>
              <a:latin typeface="David" panose="020E0502060401010101" pitchFamily="34" charset="-79"/>
              <a:cs typeface="+mn-cs"/>
            </a:endParaRPr>
          </a:p>
        </p:txBody>
      </p:sp>
      <p:sp>
        <p:nvSpPr>
          <p:cNvPr id="3" name="Content Placeholder 2"/>
          <p:cNvSpPr>
            <a:spLocks noGrp="1"/>
          </p:cNvSpPr>
          <p:nvPr>
            <p:ph idx="1"/>
          </p:nvPr>
        </p:nvSpPr>
        <p:spPr>
          <a:xfrm>
            <a:off x="1703388" y="1196976"/>
            <a:ext cx="9392242" cy="4824413"/>
          </a:xfrm>
        </p:spPr>
        <p:txBody>
          <a:bodyPr>
            <a:noAutofit/>
          </a:bodyPr>
          <a:lstStyle/>
          <a:p>
            <a:pPr marL="0" indent="0" algn="r" rtl="1">
              <a:lnSpc>
                <a:spcPct val="150000"/>
              </a:lnSpc>
              <a:buNone/>
              <a:defRPr/>
            </a:pPr>
            <a:r>
              <a:rPr lang="he-IL" b="1" dirty="0">
                <a:latin typeface="David" panose="020E0502060401010101" pitchFamily="34" charset="-79"/>
              </a:rPr>
              <a:t>סימנים לשחיקה:</a:t>
            </a:r>
            <a:endParaRPr lang="en-US" b="1" dirty="0">
              <a:latin typeface="David" panose="020E0502060401010101" pitchFamily="34" charset="-79"/>
            </a:endParaRPr>
          </a:p>
          <a:p>
            <a:pPr algn="r" rtl="1">
              <a:defRPr/>
            </a:pPr>
            <a:r>
              <a:rPr lang="he-IL" dirty="0"/>
              <a:t>דחיית מטלות בצורה אינטנסיבית יותר </a:t>
            </a:r>
            <a:r>
              <a:rPr lang="he-IL" dirty="0" err="1"/>
              <a:t>מבעבר</a:t>
            </a:r>
            <a:r>
              <a:rPr lang="he-IL" dirty="0"/>
              <a:t>.</a:t>
            </a:r>
            <a:endParaRPr lang="en-US" dirty="0"/>
          </a:p>
          <a:p>
            <a:pPr algn="r" rtl="1">
              <a:defRPr/>
            </a:pPr>
            <a:r>
              <a:rPr lang="he-IL" dirty="0"/>
              <a:t>חוסר יכולת לשבת וללמוד למשך פרקי זמן ארוכים.</a:t>
            </a:r>
            <a:endParaRPr lang="en-US" dirty="0"/>
          </a:p>
          <a:p>
            <a:pPr algn="r" rtl="1">
              <a:defRPr/>
            </a:pPr>
            <a:r>
              <a:rPr lang="he-IL" dirty="0"/>
              <a:t>חוסר יכולת ללמוד ימים רצופים (עוקבים).</a:t>
            </a:r>
            <a:endParaRPr lang="en-US" dirty="0"/>
          </a:p>
          <a:p>
            <a:pPr algn="r" rtl="1">
              <a:defRPr/>
            </a:pPr>
            <a:r>
              <a:rPr lang="he-IL" dirty="0"/>
              <a:t>אדישות כלפי ההצלחה או הכישלון הצפוי.</a:t>
            </a:r>
            <a:endParaRPr lang="en-US" dirty="0"/>
          </a:p>
          <a:p>
            <a:pPr algn="r" rtl="1">
              <a:defRPr/>
            </a:pPr>
            <a:r>
              <a:rPr lang="he-IL" dirty="0"/>
              <a:t>חוסר מוטיבציה עצמית והזדקקות לחברים ללמידה כגורם מוטיבציוני ומניע.</a:t>
            </a:r>
            <a:endParaRPr lang="en-US" dirty="0"/>
          </a:p>
          <a:p>
            <a:pPr algn="r" rtl="1">
              <a:defRPr/>
            </a:pPr>
            <a:r>
              <a:rPr lang="he-IL" dirty="0"/>
              <a:t>ביצוע מטלות בדקה ה - 90 ואף בקשת הארכות זמן להגשות.</a:t>
            </a:r>
            <a:endParaRPr lang="en-US" dirty="0"/>
          </a:p>
          <a:p>
            <a:pPr algn="r" rtl="1">
              <a:defRPr/>
            </a:pPr>
            <a:r>
              <a:rPr lang="he-IL" dirty="0"/>
              <a:t>ביצוע רדוד וברמה נמוכה של מטלות.</a:t>
            </a:r>
            <a:endParaRPr lang="en-US" sz="2400" dirty="0"/>
          </a:p>
        </p:txBody>
      </p:sp>
    </p:spTree>
    <p:extLst>
      <p:ext uri="{BB962C8B-B14F-4D97-AF65-F5344CB8AC3E}">
        <p14:creationId xmlns:p14="http://schemas.microsoft.com/office/powerpoint/2010/main" val="3413800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29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250232" y="89786"/>
            <a:ext cx="9144000" cy="71968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e-IL" sz="3600" b="1" i="0" u="none" strike="noStrike" kern="1200" cap="none" spc="0" normalizeH="0" baseline="0" noProof="0" dirty="0" smtClean="0">
                <a:ln>
                  <a:noFill/>
                </a:ln>
                <a:solidFill>
                  <a:srgbClr val="F9C01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מוזמנים להיות בקשר!</a:t>
            </a:r>
            <a:endParaRPr kumimoji="0" lang="en-US" sz="3600" b="0"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5889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2000"/>
            <a:lum/>
          </a:blip>
          <a:srcRect/>
          <a:stretch>
            <a:fillRect l="-5000" r="-5000"/>
          </a:stretch>
        </a:blipFill>
        <a:effectLst/>
      </p:bgPr>
    </p:bg>
    <p:spTree>
      <p:nvGrpSpPr>
        <p:cNvPr id="1" name=""/>
        <p:cNvGrpSpPr/>
        <p:nvPr/>
      </p:nvGrpSpPr>
      <p:grpSpPr>
        <a:xfrm>
          <a:off x="0" y="0"/>
          <a:ext cx="0" cy="0"/>
          <a:chOff x="0" y="0"/>
          <a:chExt cx="0" cy="0"/>
        </a:xfrm>
      </p:grpSpPr>
      <p:sp>
        <p:nvSpPr>
          <p:cNvPr id="3074" name="כותרת 1"/>
          <p:cNvSpPr>
            <a:spLocks noGrp="1"/>
          </p:cNvSpPr>
          <p:nvPr>
            <p:ph type="title"/>
          </p:nvPr>
        </p:nvSpPr>
        <p:spPr>
          <a:xfrm>
            <a:off x="611587" y="-170566"/>
            <a:ext cx="10968833" cy="1143000"/>
          </a:xfrm>
        </p:spPr>
        <p:txBody>
          <a:bodyPr anchor="t"/>
          <a:lstStyle/>
          <a:p>
            <a:pPr algn="ctr">
              <a:lnSpc>
                <a:spcPct val="150000"/>
              </a:lnSpc>
            </a:pPr>
            <a:r>
              <a:rPr lang="he-IL" altLang="he-IL" b="1" dirty="0" smtClean="0">
                <a:solidFill>
                  <a:schemeClr val="accent4"/>
                </a:solidFill>
                <a:latin typeface="David" pitchFamily="34" charset="-79"/>
                <a:cs typeface="David" pitchFamily="34" charset="-79"/>
              </a:rPr>
              <a:t>צעד צעד</a:t>
            </a:r>
          </a:p>
        </p:txBody>
      </p:sp>
      <p:sp>
        <p:nvSpPr>
          <p:cNvPr id="28" name="Shape 202"/>
          <p:cNvSpPr>
            <a:spLocks noChangeArrowheads="1"/>
          </p:cNvSpPr>
          <p:nvPr/>
        </p:nvSpPr>
        <p:spPr bwMode="auto">
          <a:xfrm>
            <a:off x="-94461" y="-19517"/>
            <a:ext cx="2375714" cy="2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689" rIns="91404" bIns="45689"/>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SzPct val="25000"/>
              <a:buFontTx/>
              <a:buNone/>
            </a:pPr>
            <a:r>
              <a:rPr lang="he-IL" altLang="he-IL" sz="900" dirty="0">
                <a:solidFill>
                  <a:srgbClr val="000000"/>
                </a:solidFill>
                <a:latin typeface="Arial" panose="020B0604020202020204" pitchFamily="34" charset="0"/>
                <a:sym typeface="Arial" panose="020B0604020202020204" pitchFamily="34" charset="0"/>
              </a:rPr>
              <a:t>תמונות: </a:t>
            </a:r>
            <a:r>
              <a:rPr lang="en-US" altLang="he-IL" sz="900" dirty="0">
                <a:solidFill>
                  <a:srgbClr val="538CD5"/>
                </a:solidFill>
                <a:latin typeface="Arial" panose="020B0604020202020204" pitchFamily="34" charset="0"/>
                <a:sym typeface="Arial" panose="020B0604020202020204" pitchFamily="34" charset="0"/>
              </a:rPr>
              <a:t>google.co.il</a:t>
            </a:r>
            <a:r>
              <a:rPr lang="en-US" altLang="he-IL" sz="900" dirty="0">
                <a:solidFill>
                  <a:srgbClr val="000000"/>
                </a:solidFill>
                <a:latin typeface="Arial" panose="020B0604020202020204" pitchFamily="34" charset="0"/>
                <a:sym typeface="Arial" panose="020B0604020202020204" pitchFamily="34" charset="0"/>
              </a:rPr>
              <a:t> </a:t>
            </a:r>
            <a:r>
              <a:rPr lang="he-IL" altLang="he-IL" sz="900" dirty="0">
                <a:solidFill>
                  <a:srgbClr val="000000"/>
                </a:solidFill>
                <a:latin typeface="Arial" panose="020B0604020202020204" pitchFamily="34" charset="0"/>
                <a:sym typeface="Arial" panose="020B0604020202020204" pitchFamily="34" charset="0"/>
              </a:rPr>
              <a:t>,</a:t>
            </a:r>
            <a:r>
              <a:rPr lang="he-IL" altLang="he-IL" sz="900" dirty="0">
                <a:solidFill>
                  <a:srgbClr val="538CD5"/>
                </a:solidFill>
                <a:latin typeface="Arial" panose="020B0604020202020204" pitchFamily="34" charset="0"/>
                <a:sym typeface="Arial" panose="020B0604020202020204" pitchFamily="34" charset="0"/>
              </a:rPr>
              <a:t> freedigitalpphotos.net</a:t>
            </a:r>
            <a:r>
              <a:rPr lang="he-IL" altLang="he-IL" sz="900" dirty="0">
                <a:solidFill>
                  <a:srgbClr val="000000"/>
                </a:solidFill>
                <a:latin typeface="Arial" panose="020B0604020202020204" pitchFamily="34" charset="0"/>
                <a:sym typeface="Arial" panose="020B0604020202020204" pitchFamily="34" charset="0"/>
              </a:rPr>
              <a:t> </a:t>
            </a:r>
            <a:endParaRPr lang="he-IL" altLang="he-IL" sz="900" dirty="0">
              <a:solidFill>
                <a:srgbClr val="538CD5"/>
              </a:solidFill>
              <a:latin typeface="Arial" panose="020B0604020202020204" pitchFamily="34" charset="0"/>
              <a:sym typeface="Arial" panose="020B0604020202020204" pitchFamily="34" charset="0"/>
            </a:endParaRPr>
          </a:p>
        </p:txBody>
      </p:sp>
      <p:sp>
        <p:nvSpPr>
          <p:cNvPr id="2" name="TextBox 1"/>
          <p:cNvSpPr txBox="1"/>
          <p:nvPr/>
        </p:nvSpPr>
        <p:spPr>
          <a:xfrm>
            <a:off x="204716" y="2391801"/>
            <a:ext cx="11273051" cy="4893647"/>
          </a:xfrm>
          <a:prstGeom prst="rect">
            <a:avLst/>
          </a:prstGeom>
          <a:noFill/>
        </p:spPr>
        <p:txBody>
          <a:bodyPr wrap="square" rtlCol="0">
            <a:spAutoFit/>
          </a:bodyPr>
          <a:lstStyle/>
          <a:p>
            <a:pPr algn="r">
              <a:lnSpc>
                <a:spcPct val="150000"/>
              </a:lnSpc>
            </a:pPr>
            <a:r>
              <a:rPr lang="he-IL" sz="2800" b="1" dirty="0"/>
              <a:t>מעשייה סינית מספרת על זקן וצעיר שהעפילו אל פסגת הר גבוה. משהגיע הצעיר לפסגת ההר, מותש לחלוטין וחסר נשימה, מצא שם להפתעתו את האיש הזקן, שלא נראה עייף כלל. "כיצד הגעת לפניי?" רגז הצעיר. השיב לו הזקן: "בני, אתה הבטת לעבר הפסגה והתחלת לצעוד לקראתה, ואילו אני הבטתי לעבר האבן הקרובה וצעדתי אליה, ואז אל העץ הקרוב, וכן הלאה וכן הלאה, ופתאום מצאתי את עצמי בראש ההר".</a:t>
            </a:r>
            <a:br>
              <a:rPr lang="he-IL" sz="2800" b="1" dirty="0"/>
            </a:br>
            <a:endParaRPr lang="en-US" sz="2800" b="1" dirty="0"/>
          </a:p>
          <a:p>
            <a:endParaRPr lang="en-US" dirty="0"/>
          </a:p>
        </p:txBody>
      </p:sp>
    </p:spTree>
    <p:extLst>
      <p:ext uri="{BB962C8B-B14F-4D97-AF65-F5344CB8AC3E}">
        <p14:creationId xmlns:p14="http://schemas.microsoft.com/office/powerpoint/2010/main" val="105922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2000"/>
            <a:lum/>
          </a:blip>
          <a:srcRect/>
          <a:stretch>
            <a:fillRect t="-9000" b="-9000"/>
          </a:stretch>
        </a:blipFill>
        <a:effectLst/>
      </p:bgPr>
    </p:bg>
    <p:spTree>
      <p:nvGrpSpPr>
        <p:cNvPr id="1" name=""/>
        <p:cNvGrpSpPr/>
        <p:nvPr/>
      </p:nvGrpSpPr>
      <p:grpSpPr>
        <a:xfrm>
          <a:off x="0" y="0"/>
          <a:ext cx="0" cy="0"/>
          <a:chOff x="0" y="0"/>
          <a:chExt cx="0" cy="0"/>
        </a:xfrm>
      </p:grpSpPr>
      <p:sp>
        <p:nvSpPr>
          <p:cNvPr id="3074" name="כותרת 1"/>
          <p:cNvSpPr>
            <a:spLocks noGrp="1"/>
          </p:cNvSpPr>
          <p:nvPr>
            <p:ph type="title"/>
          </p:nvPr>
        </p:nvSpPr>
        <p:spPr>
          <a:xfrm>
            <a:off x="611587" y="-170566"/>
            <a:ext cx="10968833" cy="1143000"/>
          </a:xfrm>
        </p:spPr>
        <p:txBody>
          <a:bodyPr anchor="t"/>
          <a:lstStyle/>
          <a:p>
            <a:pPr algn="ctr">
              <a:lnSpc>
                <a:spcPct val="150000"/>
              </a:lnSpc>
            </a:pPr>
            <a:r>
              <a:rPr lang="he-IL" altLang="he-IL" b="1" dirty="0" smtClean="0">
                <a:solidFill>
                  <a:schemeClr val="accent4"/>
                </a:solidFill>
                <a:latin typeface="David" pitchFamily="34" charset="-79"/>
                <a:cs typeface="David" pitchFamily="34" charset="-79"/>
              </a:rPr>
              <a:t>שעה  יום  שבוע</a:t>
            </a:r>
          </a:p>
        </p:txBody>
      </p:sp>
      <p:sp>
        <p:nvSpPr>
          <p:cNvPr id="28" name="Shape 202"/>
          <p:cNvSpPr>
            <a:spLocks noChangeArrowheads="1"/>
          </p:cNvSpPr>
          <p:nvPr/>
        </p:nvSpPr>
        <p:spPr bwMode="auto">
          <a:xfrm>
            <a:off x="-94461" y="-19517"/>
            <a:ext cx="2375714" cy="2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689" rIns="91404" bIns="45689"/>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SzPct val="25000"/>
              <a:buFontTx/>
              <a:buNone/>
            </a:pPr>
            <a:r>
              <a:rPr lang="he-IL" altLang="he-IL" sz="900" dirty="0">
                <a:solidFill>
                  <a:srgbClr val="000000"/>
                </a:solidFill>
                <a:latin typeface="Arial" panose="020B0604020202020204" pitchFamily="34" charset="0"/>
                <a:sym typeface="Arial" panose="020B0604020202020204" pitchFamily="34" charset="0"/>
              </a:rPr>
              <a:t>תמונות: </a:t>
            </a:r>
            <a:r>
              <a:rPr lang="en-US" altLang="he-IL" sz="900" dirty="0">
                <a:solidFill>
                  <a:srgbClr val="538CD5"/>
                </a:solidFill>
                <a:latin typeface="Arial" panose="020B0604020202020204" pitchFamily="34" charset="0"/>
                <a:sym typeface="Arial" panose="020B0604020202020204" pitchFamily="34" charset="0"/>
              </a:rPr>
              <a:t>google.co.il</a:t>
            </a:r>
            <a:r>
              <a:rPr lang="en-US" altLang="he-IL" sz="900" dirty="0">
                <a:solidFill>
                  <a:srgbClr val="000000"/>
                </a:solidFill>
                <a:latin typeface="Arial" panose="020B0604020202020204" pitchFamily="34" charset="0"/>
                <a:sym typeface="Arial" panose="020B0604020202020204" pitchFamily="34" charset="0"/>
              </a:rPr>
              <a:t> </a:t>
            </a:r>
            <a:r>
              <a:rPr lang="he-IL" altLang="he-IL" sz="900" dirty="0">
                <a:solidFill>
                  <a:srgbClr val="000000"/>
                </a:solidFill>
                <a:latin typeface="Arial" panose="020B0604020202020204" pitchFamily="34" charset="0"/>
                <a:sym typeface="Arial" panose="020B0604020202020204" pitchFamily="34" charset="0"/>
              </a:rPr>
              <a:t>,</a:t>
            </a:r>
            <a:r>
              <a:rPr lang="he-IL" altLang="he-IL" sz="900" dirty="0">
                <a:solidFill>
                  <a:srgbClr val="538CD5"/>
                </a:solidFill>
                <a:latin typeface="Arial" panose="020B0604020202020204" pitchFamily="34" charset="0"/>
                <a:sym typeface="Arial" panose="020B0604020202020204" pitchFamily="34" charset="0"/>
              </a:rPr>
              <a:t> freedigitalpphotos.net</a:t>
            </a:r>
            <a:r>
              <a:rPr lang="he-IL" altLang="he-IL" sz="900" dirty="0">
                <a:solidFill>
                  <a:srgbClr val="000000"/>
                </a:solidFill>
                <a:latin typeface="Arial" panose="020B0604020202020204" pitchFamily="34" charset="0"/>
                <a:sym typeface="Arial" panose="020B0604020202020204" pitchFamily="34" charset="0"/>
              </a:rPr>
              <a:t> </a:t>
            </a:r>
            <a:endParaRPr lang="he-IL" altLang="he-IL" sz="900" dirty="0">
              <a:solidFill>
                <a:srgbClr val="538CD5"/>
              </a:solidFill>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0214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a:xfrm>
            <a:off x="611587" y="-170566"/>
            <a:ext cx="10968833" cy="1143000"/>
          </a:xfrm>
        </p:spPr>
        <p:txBody>
          <a:bodyPr anchor="t"/>
          <a:lstStyle/>
          <a:p>
            <a:pPr algn="ctr">
              <a:lnSpc>
                <a:spcPct val="150000"/>
              </a:lnSpc>
            </a:pPr>
            <a:r>
              <a:rPr lang="he-IL" altLang="he-IL" b="1" dirty="0" smtClean="0">
                <a:solidFill>
                  <a:schemeClr val="accent4"/>
                </a:solidFill>
                <a:latin typeface="David" pitchFamily="34" charset="-79"/>
                <a:cs typeface="David" pitchFamily="34" charset="-79"/>
              </a:rPr>
              <a:t>שחרור מתחים</a:t>
            </a:r>
            <a:endParaRPr lang="he-IL" altLang="he-IL" b="1" dirty="0" smtClean="0">
              <a:solidFill>
                <a:schemeClr val="accent4"/>
              </a:solidFill>
              <a:latin typeface="David" pitchFamily="34" charset="-79"/>
              <a:cs typeface="David" pitchFamily="34" charset="-79"/>
            </a:endParaRPr>
          </a:p>
        </p:txBody>
      </p:sp>
      <p:sp>
        <p:nvSpPr>
          <p:cNvPr id="28" name="Shape 202"/>
          <p:cNvSpPr>
            <a:spLocks noChangeArrowheads="1"/>
          </p:cNvSpPr>
          <p:nvPr/>
        </p:nvSpPr>
        <p:spPr bwMode="auto">
          <a:xfrm>
            <a:off x="-94461" y="-19517"/>
            <a:ext cx="2375714" cy="2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689" rIns="91404" bIns="45689"/>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SzPct val="25000"/>
              <a:buFontTx/>
              <a:buNone/>
            </a:pPr>
            <a:r>
              <a:rPr lang="he-IL" altLang="he-IL" sz="900" dirty="0">
                <a:solidFill>
                  <a:srgbClr val="000000"/>
                </a:solidFill>
                <a:latin typeface="Arial" panose="020B0604020202020204" pitchFamily="34" charset="0"/>
                <a:sym typeface="Arial" panose="020B0604020202020204" pitchFamily="34" charset="0"/>
              </a:rPr>
              <a:t>תמונות: </a:t>
            </a:r>
            <a:r>
              <a:rPr lang="en-US" altLang="he-IL" sz="900" dirty="0">
                <a:solidFill>
                  <a:srgbClr val="538CD5"/>
                </a:solidFill>
                <a:latin typeface="Arial" panose="020B0604020202020204" pitchFamily="34" charset="0"/>
                <a:sym typeface="Arial" panose="020B0604020202020204" pitchFamily="34" charset="0"/>
              </a:rPr>
              <a:t>google.co.il</a:t>
            </a:r>
            <a:r>
              <a:rPr lang="en-US" altLang="he-IL" sz="900" dirty="0">
                <a:solidFill>
                  <a:srgbClr val="000000"/>
                </a:solidFill>
                <a:latin typeface="Arial" panose="020B0604020202020204" pitchFamily="34" charset="0"/>
                <a:sym typeface="Arial" panose="020B0604020202020204" pitchFamily="34" charset="0"/>
              </a:rPr>
              <a:t> </a:t>
            </a:r>
            <a:r>
              <a:rPr lang="he-IL" altLang="he-IL" sz="900" dirty="0">
                <a:solidFill>
                  <a:srgbClr val="000000"/>
                </a:solidFill>
                <a:latin typeface="Arial" panose="020B0604020202020204" pitchFamily="34" charset="0"/>
                <a:sym typeface="Arial" panose="020B0604020202020204" pitchFamily="34" charset="0"/>
              </a:rPr>
              <a:t>,</a:t>
            </a:r>
            <a:r>
              <a:rPr lang="he-IL" altLang="he-IL" sz="900" dirty="0">
                <a:solidFill>
                  <a:srgbClr val="538CD5"/>
                </a:solidFill>
                <a:latin typeface="Arial" panose="020B0604020202020204" pitchFamily="34" charset="0"/>
                <a:sym typeface="Arial" panose="020B0604020202020204" pitchFamily="34" charset="0"/>
              </a:rPr>
              <a:t> freedigitalpphotos.net</a:t>
            </a:r>
            <a:r>
              <a:rPr lang="he-IL" altLang="he-IL" sz="900" dirty="0">
                <a:solidFill>
                  <a:srgbClr val="000000"/>
                </a:solidFill>
                <a:latin typeface="Arial" panose="020B0604020202020204" pitchFamily="34" charset="0"/>
                <a:sym typeface="Arial" panose="020B0604020202020204" pitchFamily="34" charset="0"/>
              </a:rPr>
              <a:t> </a:t>
            </a:r>
            <a:endParaRPr lang="he-IL" altLang="he-IL" sz="900" dirty="0">
              <a:solidFill>
                <a:srgbClr val="538CD5"/>
              </a:solidFill>
              <a:latin typeface="Arial" panose="020B0604020202020204" pitchFamily="34" charset="0"/>
              <a:sym typeface="Arial" panose="020B0604020202020204" pitchFamily="34" charset="0"/>
            </a:endParaRPr>
          </a:p>
        </p:txBody>
      </p:sp>
      <p:pic>
        <p:nvPicPr>
          <p:cNvPr id="2" name="תמונה 1"/>
          <p:cNvPicPr>
            <a:picLocks noChangeAspect="1"/>
          </p:cNvPicPr>
          <p:nvPr/>
        </p:nvPicPr>
        <p:blipFill rotWithShape="1">
          <a:blip r:embed="rId3" cstate="print">
            <a:extLst>
              <a:ext uri="{28A0092B-C50C-407E-A947-70E740481C1C}">
                <a14:useLocalDpi xmlns:a14="http://schemas.microsoft.com/office/drawing/2010/main" val="0"/>
              </a:ext>
            </a:extLst>
          </a:blip>
          <a:srcRect l="-19376" t="243" r="-26109"/>
          <a:stretch/>
        </p:blipFill>
        <p:spPr>
          <a:xfrm>
            <a:off x="955344" y="805218"/>
            <a:ext cx="9949217" cy="5595582"/>
          </a:xfrm>
          <a:prstGeom prst="rect">
            <a:avLst/>
          </a:prstGeom>
        </p:spPr>
      </p:pic>
    </p:spTree>
    <p:extLst>
      <p:ext uri="{BB962C8B-B14F-4D97-AF65-F5344CB8AC3E}">
        <p14:creationId xmlns:p14="http://schemas.microsoft.com/office/powerpoint/2010/main" val="240578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a:xfrm>
            <a:off x="611587" y="-170566"/>
            <a:ext cx="10968833" cy="1143000"/>
          </a:xfrm>
        </p:spPr>
        <p:txBody>
          <a:bodyPr anchor="t"/>
          <a:lstStyle/>
          <a:p>
            <a:pPr algn="ctr">
              <a:lnSpc>
                <a:spcPct val="150000"/>
              </a:lnSpc>
            </a:pPr>
            <a:r>
              <a:rPr lang="he-IL" altLang="he-IL" b="1" dirty="0" smtClean="0">
                <a:solidFill>
                  <a:schemeClr val="accent4"/>
                </a:solidFill>
                <a:latin typeface="David" pitchFamily="34" charset="-79"/>
                <a:cs typeface="David" pitchFamily="34" charset="-79"/>
              </a:rPr>
              <a:t>הישגיות וקביעת מטרות</a:t>
            </a:r>
            <a:endParaRPr lang="he-IL" altLang="he-IL" b="1" dirty="0" smtClean="0">
              <a:solidFill>
                <a:schemeClr val="accent4"/>
              </a:solidFill>
              <a:latin typeface="David" pitchFamily="34" charset="-79"/>
              <a:cs typeface="David" pitchFamily="34" charset="-79"/>
            </a:endParaRPr>
          </a:p>
        </p:txBody>
      </p:sp>
      <p:sp>
        <p:nvSpPr>
          <p:cNvPr id="28" name="Shape 202"/>
          <p:cNvSpPr>
            <a:spLocks noChangeArrowheads="1"/>
          </p:cNvSpPr>
          <p:nvPr/>
        </p:nvSpPr>
        <p:spPr bwMode="auto">
          <a:xfrm>
            <a:off x="-94461" y="-19517"/>
            <a:ext cx="2375714" cy="2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689" rIns="91404" bIns="45689"/>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SzPct val="25000"/>
              <a:buFontTx/>
              <a:buNone/>
            </a:pPr>
            <a:r>
              <a:rPr lang="he-IL" altLang="he-IL" sz="900" dirty="0">
                <a:solidFill>
                  <a:srgbClr val="000000"/>
                </a:solidFill>
                <a:latin typeface="Arial" panose="020B0604020202020204" pitchFamily="34" charset="0"/>
                <a:sym typeface="Arial" panose="020B0604020202020204" pitchFamily="34" charset="0"/>
              </a:rPr>
              <a:t>תמונות: </a:t>
            </a:r>
            <a:r>
              <a:rPr lang="en-US" altLang="he-IL" sz="900" dirty="0">
                <a:solidFill>
                  <a:srgbClr val="538CD5"/>
                </a:solidFill>
                <a:latin typeface="Arial" panose="020B0604020202020204" pitchFamily="34" charset="0"/>
                <a:sym typeface="Arial" panose="020B0604020202020204" pitchFamily="34" charset="0"/>
              </a:rPr>
              <a:t>google.co.il</a:t>
            </a:r>
            <a:r>
              <a:rPr lang="en-US" altLang="he-IL" sz="900" dirty="0">
                <a:solidFill>
                  <a:srgbClr val="000000"/>
                </a:solidFill>
                <a:latin typeface="Arial" panose="020B0604020202020204" pitchFamily="34" charset="0"/>
                <a:sym typeface="Arial" panose="020B0604020202020204" pitchFamily="34" charset="0"/>
              </a:rPr>
              <a:t> </a:t>
            </a:r>
            <a:r>
              <a:rPr lang="he-IL" altLang="he-IL" sz="900" dirty="0">
                <a:solidFill>
                  <a:srgbClr val="000000"/>
                </a:solidFill>
                <a:latin typeface="Arial" panose="020B0604020202020204" pitchFamily="34" charset="0"/>
                <a:sym typeface="Arial" panose="020B0604020202020204" pitchFamily="34" charset="0"/>
              </a:rPr>
              <a:t>,</a:t>
            </a:r>
            <a:r>
              <a:rPr lang="he-IL" altLang="he-IL" sz="900" dirty="0">
                <a:solidFill>
                  <a:srgbClr val="538CD5"/>
                </a:solidFill>
                <a:latin typeface="Arial" panose="020B0604020202020204" pitchFamily="34" charset="0"/>
                <a:sym typeface="Arial" panose="020B0604020202020204" pitchFamily="34" charset="0"/>
              </a:rPr>
              <a:t> freedigitalpphotos.net</a:t>
            </a:r>
            <a:r>
              <a:rPr lang="he-IL" altLang="he-IL" sz="900" dirty="0">
                <a:solidFill>
                  <a:srgbClr val="000000"/>
                </a:solidFill>
                <a:latin typeface="Arial" panose="020B0604020202020204" pitchFamily="34" charset="0"/>
                <a:sym typeface="Arial" panose="020B0604020202020204" pitchFamily="34" charset="0"/>
              </a:rPr>
              <a:t> </a:t>
            </a:r>
            <a:endParaRPr lang="he-IL" altLang="he-IL" sz="900" dirty="0">
              <a:solidFill>
                <a:srgbClr val="538CD5"/>
              </a:solidFill>
              <a:latin typeface="Arial" panose="020B0604020202020204" pitchFamily="34" charset="0"/>
              <a:sym typeface="Arial" panose="020B0604020202020204" pitchFamily="34" charset="0"/>
            </a:endParaRPr>
          </a:p>
        </p:txBody>
      </p:sp>
      <p:pic>
        <p:nvPicPr>
          <p:cNvPr id="2" name="תמונה 1"/>
          <p:cNvPicPr>
            <a:picLocks noChangeAspect="1"/>
          </p:cNvPicPr>
          <p:nvPr/>
        </p:nvPicPr>
        <p:blipFill rotWithShape="1">
          <a:blip r:embed="rId3" cstate="print">
            <a:extLst>
              <a:ext uri="{28A0092B-C50C-407E-A947-70E740481C1C}">
                <a14:useLocalDpi xmlns:a14="http://schemas.microsoft.com/office/drawing/2010/main" val="0"/>
              </a:ext>
            </a:extLst>
          </a:blip>
          <a:srcRect l="444" t="-13033" r="222"/>
          <a:stretch/>
        </p:blipFill>
        <p:spPr>
          <a:xfrm>
            <a:off x="-11370" y="-19517"/>
            <a:ext cx="12214746" cy="6509982"/>
          </a:xfrm>
          <a:prstGeom prst="rect">
            <a:avLst/>
          </a:prstGeom>
        </p:spPr>
      </p:pic>
    </p:spTree>
    <p:extLst>
      <p:ext uri="{BB962C8B-B14F-4D97-AF65-F5344CB8AC3E}">
        <p14:creationId xmlns:p14="http://schemas.microsoft.com/office/powerpoint/2010/main" val="320972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a:grpSpLocks/>
          </p:cNvGrpSpPr>
          <p:nvPr/>
        </p:nvGrpSpPr>
        <p:grpSpPr bwMode="auto">
          <a:xfrm>
            <a:off x="1919289" y="3213100"/>
            <a:ext cx="4384675" cy="2693988"/>
            <a:chOff x="395536" y="3212976"/>
            <a:chExt cx="4383985" cy="2694014"/>
          </a:xfrm>
        </p:grpSpPr>
        <p:pic>
          <p:nvPicPr>
            <p:cNvPr id="924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12976"/>
              <a:ext cx="4383985" cy="269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0" name="TextBox 24"/>
            <p:cNvSpPr txBox="1">
              <a:spLocks noChangeArrowheads="1"/>
            </p:cNvSpPr>
            <p:nvPr/>
          </p:nvSpPr>
          <p:spPr bwMode="auto">
            <a:xfrm>
              <a:off x="2627784" y="3991386"/>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r>
                <a:rPr lang="he-IL" altLang="en-US" sz="1800">
                  <a:solidFill>
                    <a:schemeClr val="bg1"/>
                  </a:solidFill>
                  <a:latin typeface="David" panose="020E0502060401010101" pitchFamily="34" charset="-79"/>
                  <a:cs typeface="David" panose="020E0502060401010101" pitchFamily="34" charset="-79"/>
                </a:rPr>
                <a:t>א</a:t>
              </a:r>
              <a:endParaRPr lang="en-US" altLang="en-US" sz="1800">
                <a:solidFill>
                  <a:schemeClr val="bg1"/>
                </a:solidFill>
                <a:latin typeface="David" panose="020E0502060401010101" pitchFamily="34" charset="-79"/>
                <a:cs typeface="David" panose="020E0502060401010101" pitchFamily="34" charset="-79"/>
              </a:endParaRPr>
            </a:p>
          </p:txBody>
        </p:sp>
        <p:sp>
          <p:nvSpPr>
            <p:cNvPr id="9251" name="TextBox 25"/>
            <p:cNvSpPr txBox="1">
              <a:spLocks noChangeArrowheads="1"/>
            </p:cNvSpPr>
            <p:nvPr/>
          </p:nvSpPr>
          <p:spPr bwMode="auto">
            <a:xfrm>
              <a:off x="2627784" y="4942065"/>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r>
                <a:rPr lang="he-IL" altLang="en-US" sz="1800">
                  <a:solidFill>
                    <a:schemeClr val="bg1"/>
                  </a:solidFill>
                  <a:latin typeface="David" panose="020E0502060401010101" pitchFamily="34" charset="-79"/>
                  <a:cs typeface="David" panose="020E0502060401010101" pitchFamily="34" charset="-79"/>
                </a:rPr>
                <a:t>ב</a:t>
              </a:r>
              <a:endParaRPr lang="en-US" altLang="en-US" sz="1800">
                <a:solidFill>
                  <a:schemeClr val="bg1"/>
                </a:solidFill>
                <a:latin typeface="David" panose="020E0502060401010101" pitchFamily="34" charset="-79"/>
                <a:cs typeface="David" panose="020E0502060401010101" pitchFamily="34" charset="-79"/>
              </a:endParaRPr>
            </a:p>
          </p:txBody>
        </p:sp>
        <p:sp>
          <p:nvSpPr>
            <p:cNvPr id="9252" name="TextBox 26"/>
            <p:cNvSpPr txBox="1">
              <a:spLocks noChangeArrowheads="1"/>
            </p:cNvSpPr>
            <p:nvPr/>
          </p:nvSpPr>
          <p:spPr bwMode="auto">
            <a:xfrm>
              <a:off x="1367644" y="4942065"/>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r>
                <a:rPr lang="he-IL" altLang="en-US" sz="1800">
                  <a:solidFill>
                    <a:schemeClr val="bg1"/>
                  </a:solidFill>
                  <a:latin typeface="David" panose="020E0502060401010101" pitchFamily="34" charset="-79"/>
                  <a:cs typeface="David" panose="020E0502060401010101" pitchFamily="34" charset="-79"/>
                </a:rPr>
                <a:t>ג</a:t>
              </a:r>
              <a:endParaRPr lang="en-US" altLang="en-US" sz="1800">
                <a:solidFill>
                  <a:schemeClr val="bg1"/>
                </a:solidFill>
                <a:latin typeface="David" panose="020E0502060401010101" pitchFamily="34" charset="-79"/>
                <a:cs typeface="David" panose="020E0502060401010101" pitchFamily="34" charset="-79"/>
              </a:endParaRPr>
            </a:p>
          </p:txBody>
        </p:sp>
        <p:sp>
          <p:nvSpPr>
            <p:cNvPr id="9253" name="TextBox 27"/>
            <p:cNvSpPr txBox="1">
              <a:spLocks noChangeArrowheads="1"/>
            </p:cNvSpPr>
            <p:nvPr/>
          </p:nvSpPr>
          <p:spPr bwMode="auto">
            <a:xfrm>
              <a:off x="1367644" y="3994514"/>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r>
                <a:rPr lang="he-IL" altLang="en-US" sz="1800">
                  <a:solidFill>
                    <a:schemeClr val="bg1"/>
                  </a:solidFill>
                  <a:latin typeface="David" panose="020E0502060401010101" pitchFamily="34" charset="-79"/>
                  <a:cs typeface="David" panose="020E0502060401010101" pitchFamily="34" charset="-79"/>
                </a:rPr>
                <a:t>ד</a:t>
              </a:r>
              <a:endParaRPr lang="en-US" altLang="en-US" sz="1800">
                <a:solidFill>
                  <a:schemeClr val="bg1"/>
                </a:solidFill>
                <a:latin typeface="David" panose="020E0502060401010101" pitchFamily="34" charset="-79"/>
                <a:cs typeface="David" panose="020E0502060401010101" pitchFamily="34" charset="-79"/>
              </a:endParaRPr>
            </a:p>
          </p:txBody>
        </p:sp>
      </p:grpSp>
      <p:sp>
        <p:nvSpPr>
          <p:cNvPr id="2" name="Title 1"/>
          <p:cNvSpPr>
            <a:spLocks noGrp="1"/>
          </p:cNvSpPr>
          <p:nvPr>
            <p:ph type="title"/>
          </p:nvPr>
        </p:nvSpPr>
        <p:spPr>
          <a:xfrm>
            <a:off x="1514475" y="-296863"/>
            <a:ext cx="9144000" cy="1143001"/>
          </a:xfrm>
        </p:spPr>
        <p:txBody>
          <a:bodyPr/>
          <a:lstStyle/>
          <a:p>
            <a:pPr algn="ctr" eaLnBrk="1" hangingPunct="1">
              <a:defRPr/>
            </a:pPr>
            <a:r>
              <a:rPr lang="he-IL" sz="4200" b="1" cap="small" dirty="0">
                <a:solidFill>
                  <a:schemeClr val="accent4"/>
                </a:solidFill>
                <a:latin typeface="David" panose="020E0502060401010101" pitchFamily="34" charset="-79"/>
                <a:cs typeface="David" panose="020E0502060401010101" pitchFamily="34" charset="-79"/>
              </a:rPr>
              <a:t>למה אנחנו נכשלים?</a:t>
            </a:r>
          </a:p>
        </p:txBody>
      </p:sp>
      <p:sp>
        <p:nvSpPr>
          <p:cNvPr id="9220" name="Shape 202"/>
          <p:cNvSpPr>
            <a:spLocks noChangeArrowheads="1"/>
          </p:cNvSpPr>
          <p:nvPr/>
        </p:nvSpPr>
        <p:spPr bwMode="auto">
          <a:xfrm>
            <a:off x="1514475" y="0"/>
            <a:ext cx="16652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SzPct val="25000"/>
              <a:buFontTx/>
              <a:buNone/>
            </a:pPr>
            <a:r>
              <a:rPr lang="en-US" altLang="en-US" sz="900">
                <a:solidFill>
                  <a:srgbClr val="000000"/>
                </a:solidFill>
                <a:latin typeface="Arial" panose="020B0604020202020204" pitchFamily="34" charset="0"/>
                <a:sym typeface="Arial" panose="020B0604020202020204" pitchFamily="34" charset="0"/>
              </a:rPr>
              <a:t>תמונות</a:t>
            </a:r>
            <a:r>
              <a:rPr lang="he-IL" altLang="en-US" sz="900">
                <a:solidFill>
                  <a:srgbClr val="000000"/>
                </a:solidFill>
                <a:latin typeface="Arial" panose="020B0604020202020204" pitchFamily="34" charset="0"/>
                <a:sym typeface="Arial" panose="020B0604020202020204" pitchFamily="34" charset="0"/>
              </a:rPr>
              <a:t>:</a:t>
            </a:r>
            <a:r>
              <a:rPr lang="en-US" altLang="en-US" sz="900">
                <a:solidFill>
                  <a:srgbClr val="000000"/>
                </a:solidFill>
                <a:latin typeface="Arial" panose="020B0604020202020204" pitchFamily="34" charset="0"/>
                <a:sym typeface="Arial" panose="020B0604020202020204" pitchFamily="34" charset="0"/>
              </a:rPr>
              <a:t> </a:t>
            </a:r>
            <a:r>
              <a:rPr lang="en-US" altLang="en-US" sz="900">
                <a:solidFill>
                  <a:srgbClr val="538CD5"/>
                </a:solidFill>
                <a:latin typeface="Arial" panose="020B0604020202020204" pitchFamily="34" charset="0"/>
                <a:sym typeface="Arial" panose="020B0604020202020204" pitchFamily="34" charset="0"/>
              </a:rPr>
              <a:t>freedigitalpphotos.net</a:t>
            </a:r>
          </a:p>
        </p:txBody>
      </p:sp>
      <p:grpSp>
        <p:nvGrpSpPr>
          <p:cNvPr id="9221" name="Group 20"/>
          <p:cNvGrpSpPr>
            <a:grpSpLocks/>
          </p:cNvGrpSpPr>
          <p:nvPr/>
        </p:nvGrpSpPr>
        <p:grpSpPr bwMode="auto">
          <a:xfrm>
            <a:off x="7548564" y="738188"/>
            <a:ext cx="3311525" cy="2341562"/>
            <a:chOff x="6024030" y="738018"/>
            <a:chExt cx="3312368" cy="2342090"/>
          </a:xfrm>
        </p:grpSpPr>
        <p:grpSp>
          <p:nvGrpSpPr>
            <p:cNvPr id="9243" name="Group 13"/>
            <p:cNvGrpSpPr>
              <a:grpSpLocks/>
            </p:cNvGrpSpPr>
            <p:nvPr/>
          </p:nvGrpSpPr>
          <p:grpSpPr bwMode="auto">
            <a:xfrm>
              <a:off x="6024030" y="738018"/>
              <a:ext cx="3312368" cy="2342090"/>
              <a:chOff x="5436096" y="980798"/>
              <a:chExt cx="3312368" cy="2342090"/>
            </a:xfrm>
          </p:grpSpPr>
          <p:sp>
            <p:nvSpPr>
              <p:cNvPr id="10" name="Rounded Rectangle 9"/>
              <p:cNvSpPr/>
              <p:nvPr/>
            </p:nvSpPr>
            <p:spPr>
              <a:xfrm>
                <a:off x="5790300" y="980798"/>
                <a:ext cx="2209520" cy="1522359"/>
              </a:xfrm>
              <a:prstGeom prst="roundRect">
                <a:avLst/>
              </a:prstGeom>
              <a:blipFill>
                <a:blip r:embed="rId3"/>
                <a:srcRect/>
                <a:stretch>
                  <a:fillRect l="-2000" r="-2000"/>
                </a:stretch>
              </a:blip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sp>
            <p:nvSpPr>
              <p:cNvPr id="11" name="Freeform 10"/>
              <p:cNvSpPr/>
              <p:nvPr/>
            </p:nvSpPr>
            <p:spPr>
              <a:xfrm>
                <a:off x="5436096" y="2503553"/>
                <a:ext cx="3312368" cy="819335"/>
              </a:xfrm>
              <a:custGeom>
                <a:avLst/>
                <a:gdLst>
                  <a:gd name="connsiteX0" fmla="*/ 0 w 2209520"/>
                  <a:gd name="connsiteY0" fmla="*/ 0 h 819731"/>
                  <a:gd name="connsiteX1" fmla="*/ 2209520 w 2209520"/>
                  <a:gd name="connsiteY1" fmla="*/ 0 h 819731"/>
                  <a:gd name="connsiteX2" fmla="*/ 2209520 w 2209520"/>
                  <a:gd name="connsiteY2" fmla="*/ 819731 h 819731"/>
                  <a:gd name="connsiteX3" fmla="*/ 0 w 2209520"/>
                  <a:gd name="connsiteY3" fmla="*/ 819731 h 819731"/>
                  <a:gd name="connsiteX4" fmla="*/ 0 w 2209520"/>
                  <a:gd name="connsiteY4" fmla="*/ 0 h 81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520" h="819731">
                    <a:moveTo>
                      <a:pt x="0" y="0"/>
                    </a:moveTo>
                    <a:lnTo>
                      <a:pt x="2209520" y="0"/>
                    </a:lnTo>
                    <a:lnTo>
                      <a:pt x="2209520" y="819731"/>
                    </a:lnTo>
                    <a:lnTo>
                      <a:pt x="0" y="8197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0688" tIns="170688" rIns="170688" bIns="0" spcCol="1270"/>
              <a:lstStyle/>
              <a:p>
                <a:pPr algn="ctr" defTabSz="1066800" rtl="1">
                  <a:lnSpc>
                    <a:spcPct val="90000"/>
                  </a:lnSpc>
                  <a:spcAft>
                    <a:spcPct val="35000"/>
                  </a:spcAft>
                  <a:defRPr/>
                </a:pPr>
                <a:r>
                  <a:rPr lang="he-IL" sz="2400" dirty="0">
                    <a:latin typeface="David" panose="020E0502060401010101" pitchFamily="34" charset="-79"/>
                    <a:cs typeface="David" panose="020E0502060401010101" pitchFamily="34" charset="-79"/>
                  </a:rPr>
                  <a:t>נכשלתי כי לא התכוננתי במידה מספקת למבחן ולא התאמצתי במהלכו.</a:t>
                </a:r>
                <a:endParaRPr lang="en-US" sz="2400" dirty="0">
                  <a:latin typeface="David" panose="020E0502060401010101" pitchFamily="34" charset="-79"/>
                  <a:cs typeface="David" panose="020E0502060401010101" pitchFamily="34" charset="-79"/>
                </a:endParaRPr>
              </a:p>
            </p:txBody>
          </p:sp>
        </p:grpSp>
        <p:sp>
          <p:nvSpPr>
            <p:cNvPr id="9244" name="TextBox 2"/>
            <p:cNvSpPr txBox="1">
              <a:spLocks noChangeArrowheads="1"/>
            </p:cNvSpPr>
            <p:nvPr/>
          </p:nvSpPr>
          <p:spPr bwMode="auto">
            <a:xfrm>
              <a:off x="6516216" y="98072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r>
                <a:rPr lang="he-IL" altLang="en-US" sz="1800">
                  <a:latin typeface="Arial" panose="020B0604020202020204" pitchFamily="34" charset="0"/>
                </a:rPr>
                <a:t>1</a:t>
              </a:r>
              <a:endParaRPr lang="en-US" altLang="en-US" sz="1800">
                <a:latin typeface="Arial" panose="020B0604020202020204" pitchFamily="34" charset="0"/>
              </a:endParaRPr>
            </a:p>
          </p:txBody>
        </p:sp>
      </p:grpSp>
      <p:grpSp>
        <p:nvGrpSpPr>
          <p:cNvPr id="9222" name="Group 21"/>
          <p:cNvGrpSpPr>
            <a:grpSpLocks/>
          </p:cNvGrpSpPr>
          <p:nvPr/>
        </p:nvGrpSpPr>
        <p:grpSpPr bwMode="auto">
          <a:xfrm>
            <a:off x="5354638" y="738188"/>
            <a:ext cx="2209800" cy="2341562"/>
            <a:chOff x="3830804" y="738018"/>
            <a:chExt cx="2209520" cy="2342090"/>
          </a:xfrm>
        </p:grpSpPr>
        <p:grpSp>
          <p:nvGrpSpPr>
            <p:cNvPr id="9237" name="Group 14"/>
            <p:cNvGrpSpPr>
              <a:grpSpLocks/>
            </p:cNvGrpSpPr>
            <p:nvPr/>
          </p:nvGrpSpPr>
          <p:grpSpPr bwMode="auto">
            <a:xfrm>
              <a:off x="3830804" y="738018"/>
              <a:ext cx="2209520" cy="2342090"/>
              <a:chOff x="3359735" y="980798"/>
              <a:chExt cx="2209520" cy="2342090"/>
            </a:xfrm>
          </p:grpSpPr>
          <p:sp>
            <p:nvSpPr>
              <p:cNvPr id="9" name="Freeform 8"/>
              <p:cNvSpPr/>
              <p:nvPr/>
            </p:nvSpPr>
            <p:spPr>
              <a:xfrm>
                <a:off x="3359735" y="2503553"/>
                <a:ext cx="2209520" cy="819335"/>
              </a:xfrm>
              <a:custGeom>
                <a:avLst/>
                <a:gdLst>
                  <a:gd name="connsiteX0" fmla="*/ 0 w 2209520"/>
                  <a:gd name="connsiteY0" fmla="*/ 0 h 819731"/>
                  <a:gd name="connsiteX1" fmla="*/ 2209520 w 2209520"/>
                  <a:gd name="connsiteY1" fmla="*/ 0 h 819731"/>
                  <a:gd name="connsiteX2" fmla="*/ 2209520 w 2209520"/>
                  <a:gd name="connsiteY2" fmla="*/ 819731 h 819731"/>
                  <a:gd name="connsiteX3" fmla="*/ 0 w 2209520"/>
                  <a:gd name="connsiteY3" fmla="*/ 819731 h 819731"/>
                  <a:gd name="connsiteX4" fmla="*/ 0 w 2209520"/>
                  <a:gd name="connsiteY4" fmla="*/ 0 h 81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520" h="819731">
                    <a:moveTo>
                      <a:pt x="0" y="0"/>
                    </a:moveTo>
                    <a:lnTo>
                      <a:pt x="2209520" y="0"/>
                    </a:lnTo>
                    <a:lnTo>
                      <a:pt x="2209520" y="819731"/>
                    </a:lnTo>
                    <a:lnTo>
                      <a:pt x="0" y="8197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0688" tIns="170688" rIns="170688" bIns="0" spcCol="1270"/>
              <a:lstStyle/>
              <a:p>
                <a:pPr algn="ctr" defTabSz="1066800" rtl="1">
                  <a:lnSpc>
                    <a:spcPct val="90000"/>
                  </a:lnSpc>
                  <a:spcAft>
                    <a:spcPct val="35000"/>
                  </a:spcAft>
                  <a:defRPr/>
                </a:pPr>
                <a:r>
                  <a:rPr lang="he-IL" sz="2400" dirty="0">
                    <a:latin typeface="David" panose="020E0502060401010101" pitchFamily="34" charset="-79"/>
                    <a:cs typeface="David" panose="020E0502060401010101" pitchFamily="34" charset="-79"/>
                  </a:rPr>
                  <a:t>נכשלתי כי המבחן הזה הוא קשה במיוחד.</a:t>
                </a:r>
                <a:endParaRPr lang="en-US" sz="2400" dirty="0">
                  <a:latin typeface="David" panose="020E0502060401010101" pitchFamily="34" charset="-79"/>
                  <a:cs typeface="David" panose="020E0502060401010101" pitchFamily="34" charset="-79"/>
                </a:endParaRPr>
              </a:p>
            </p:txBody>
          </p:sp>
          <p:sp>
            <p:nvSpPr>
              <p:cNvPr id="8" name="Rounded Rectangle 7"/>
              <p:cNvSpPr/>
              <p:nvPr/>
            </p:nvSpPr>
            <p:spPr>
              <a:xfrm>
                <a:off x="3359735" y="980798"/>
                <a:ext cx="2209520" cy="1522359"/>
              </a:xfrm>
              <a:prstGeom prst="roundRect">
                <a:avLst/>
              </a:prstGeom>
              <a:blipFill dpi="0" rotWithShape="1">
                <a:blip r:embed="rId4"/>
                <a:srcRect/>
                <a:stretch>
                  <a:fillRect l="-11445" r="-22307" b="-21330"/>
                </a:stretch>
              </a:blip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sp>
        </p:grpSp>
        <p:sp>
          <p:nvSpPr>
            <p:cNvPr id="9238" name="TextBox 17"/>
            <p:cNvSpPr txBox="1">
              <a:spLocks noChangeArrowheads="1"/>
            </p:cNvSpPr>
            <p:nvPr/>
          </p:nvSpPr>
          <p:spPr bwMode="auto">
            <a:xfrm>
              <a:off x="3995936" y="979767"/>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r>
                <a:rPr lang="he-IL" altLang="en-US" sz="1800">
                  <a:latin typeface="Arial" panose="020B0604020202020204" pitchFamily="34" charset="0"/>
                </a:rPr>
                <a:t>2</a:t>
              </a:r>
              <a:endParaRPr lang="en-US" altLang="en-US" sz="1800">
                <a:latin typeface="Arial" panose="020B0604020202020204" pitchFamily="34" charset="0"/>
              </a:endParaRPr>
            </a:p>
          </p:txBody>
        </p:sp>
      </p:grpSp>
      <p:grpSp>
        <p:nvGrpSpPr>
          <p:cNvPr id="9223" name="Group 22"/>
          <p:cNvGrpSpPr>
            <a:grpSpLocks/>
          </p:cNvGrpSpPr>
          <p:nvPr/>
        </p:nvGrpSpPr>
        <p:grpSpPr bwMode="auto">
          <a:xfrm>
            <a:off x="2058988" y="738188"/>
            <a:ext cx="3173412" cy="2341562"/>
            <a:chOff x="534730" y="738018"/>
            <a:chExt cx="3173174" cy="2342090"/>
          </a:xfrm>
        </p:grpSpPr>
        <p:grpSp>
          <p:nvGrpSpPr>
            <p:cNvPr id="9231" name="Group 15"/>
            <p:cNvGrpSpPr>
              <a:grpSpLocks/>
            </p:cNvGrpSpPr>
            <p:nvPr/>
          </p:nvGrpSpPr>
          <p:grpSpPr bwMode="auto">
            <a:xfrm>
              <a:off x="534730" y="738018"/>
              <a:ext cx="3173174" cy="2342090"/>
              <a:chOff x="180526" y="980798"/>
              <a:chExt cx="3173174" cy="2342090"/>
            </a:xfrm>
          </p:grpSpPr>
          <p:sp>
            <p:nvSpPr>
              <p:cNvPr id="5" name="Rounded Rectangle 4"/>
              <p:cNvSpPr/>
              <p:nvPr/>
            </p:nvSpPr>
            <p:spPr>
              <a:xfrm>
                <a:off x="929170" y="980798"/>
                <a:ext cx="2209520" cy="1522359"/>
              </a:xfrm>
              <a:prstGeom prst="roundRect">
                <a:avLst/>
              </a:prstGeom>
              <a:blipFill>
                <a:blip r:embed="rId5"/>
                <a:srcRect/>
                <a:stretch>
                  <a:fillRect t="-4000" b="-4000"/>
                </a:stretch>
              </a:blip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7" name="Freeform 6"/>
              <p:cNvSpPr/>
              <p:nvPr/>
            </p:nvSpPr>
            <p:spPr>
              <a:xfrm>
                <a:off x="180526" y="2503553"/>
                <a:ext cx="3173174" cy="819335"/>
              </a:xfrm>
              <a:custGeom>
                <a:avLst/>
                <a:gdLst>
                  <a:gd name="connsiteX0" fmla="*/ 0 w 2209520"/>
                  <a:gd name="connsiteY0" fmla="*/ 0 h 819731"/>
                  <a:gd name="connsiteX1" fmla="*/ 2209520 w 2209520"/>
                  <a:gd name="connsiteY1" fmla="*/ 0 h 819731"/>
                  <a:gd name="connsiteX2" fmla="*/ 2209520 w 2209520"/>
                  <a:gd name="connsiteY2" fmla="*/ 819731 h 819731"/>
                  <a:gd name="connsiteX3" fmla="*/ 0 w 2209520"/>
                  <a:gd name="connsiteY3" fmla="*/ 819731 h 819731"/>
                  <a:gd name="connsiteX4" fmla="*/ 0 w 2209520"/>
                  <a:gd name="connsiteY4" fmla="*/ 0 h 81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520" h="819731">
                    <a:moveTo>
                      <a:pt x="0" y="0"/>
                    </a:moveTo>
                    <a:lnTo>
                      <a:pt x="2209520" y="0"/>
                    </a:lnTo>
                    <a:lnTo>
                      <a:pt x="2209520" y="819731"/>
                    </a:lnTo>
                    <a:lnTo>
                      <a:pt x="0" y="8197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0688" tIns="170688" rIns="170688" bIns="0" spcCol="1270"/>
              <a:lstStyle/>
              <a:p>
                <a:pPr algn="ctr" defTabSz="1066800" rtl="1">
                  <a:lnSpc>
                    <a:spcPct val="90000"/>
                  </a:lnSpc>
                  <a:spcAft>
                    <a:spcPct val="35000"/>
                  </a:spcAft>
                  <a:defRPr/>
                </a:pPr>
                <a:r>
                  <a:rPr lang="he-IL" sz="2400" dirty="0">
                    <a:latin typeface="David" panose="020E0502060401010101" pitchFamily="34" charset="-79"/>
                    <a:cs typeface="David" panose="020E0502060401010101" pitchFamily="34" charset="-79"/>
                  </a:rPr>
                  <a:t>נכשלתי כי אינני מסוגל לעמוד במבחן כזה.</a:t>
                </a:r>
                <a:endParaRPr lang="en-US" sz="2400" dirty="0">
                  <a:latin typeface="David" panose="020E0502060401010101" pitchFamily="34" charset="-79"/>
                  <a:cs typeface="David" panose="020E0502060401010101" pitchFamily="34" charset="-79"/>
                </a:endParaRPr>
              </a:p>
            </p:txBody>
          </p:sp>
        </p:grpSp>
        <p:sp>
          <p:nvSpPr>
            <p:cNvPr id="9232" name="TextBox 18"/>
            <p:cNvSpPr txBox="1">
              <a:spLocks noChangeArrowheads="1"/>
            </p:cNvSpPr>
            <p:nvPr/>
          </p:nvSpPr>
          <p:spPr bwMode="auto">
            <a:xfrm>
              <a:off x="1349037" y="979767"/>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r>
                <a:rPr lang="he-IL" altLang="en-US" sz="1800">
                  <a:latin typeface="Arial" panose="020B0604020202020204" pitchFamily="34" charset="0"/>
                </a:rPr>
                <a:t>3</a:t>
              </a:r>
              <a:endParaRPr lang="en-US" altLang="en-US" sz="1800">
                <a:latin typeface="Arial" panose="020B0604020202020204" pitchFamily="34" charset="0"/>
              </a:endParaRPr>
            </a:p>
          </p:txBody>
        </p:sp>
      </p:grpSp>
      <p:grpSp>
        <p:nvGrpSpPr>
          <p:cNvPr id="9224" name="Group 23"/>
          <p:cNvGrpSpPr>
            <a:grpSpLocks/>
          </p:cNvGrpSpPr>
          <p:nvPr/>
        </p:nvGrpSpPr>
        <p:grpSpPr bwMode="auto">
          <a:xfrm>
            <a:off x="6600826" y="3673475"/>
            <a:ext cx="4289425" cy="2343150"/>
            <a:chOff x="5076056" y="3673855"/>
            <a:chExt cx="4289579" cy="2342090"/>
          </a:xfrm>
        </p:grpSpPr>
        <p:grpSp>
          <p:nvGrpSpPr>
            <p:cNvPr id="9225" name="Group 16"/>
            <p:cNvGrpSpPr>
              <a:grpSpLocks/>
            </p:cNvGrpSpPr>
            <p:nvPr/>
          </p:nvGrpSpPr>
          <p:grpSpPr bwMode="auto">
            <a:xfrm>
              <a:off x="5076056" y="3673855"/>
              <a:ext cx="4289579" cy="2342090"/>
              <a:chOff x="1998744" y="3543841"/>
              <a:chExt cx="4289579" cy="2342090"/>
            </a:xfrm>
          </p:grpSpPr>
          <p:sp>
            <p:nvSpPr>
              <p:cNvPr id="12" name="Rounded Rectangle 11"/>
              <p:cNvSpPr/>
              <p:nvPr/>
            </p:nvSpPr>
            <p:spPr>
              <a:xfrm>
                <a:off x="3359735" y="3543841"/>
                <a:ext cx="2209520" cy="1522359"/>
              </a:xfrm>
              <a:prstGeom prst="roundRect">
                <a:avLst/>
              </a:prstGeom>
              <a:blipFill>
                <a:blip r:embed="rId6"/>
                <a:srcRect/>
                <a:stretch>
                  <a:fillRect l="-2000" r="-2000"/>
                </a:stretch>
              </a:blip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sp>
          <p:sp>
            <p:nvSpPr>
              <p:cNvPr id="13" name="Freeform 12"/>
              <p:cNvSpPr/>
              <p:nvPr/>
            </p:nvSpPr>
            <p:spPr>
              <a:xfrm>
                <a:off x="1998744" y="5065565"/>
                <a:ext cx="4289579" cy="820366"/>
              </a:xfrm>
              <a:custGeom>
                <a:avLst/>
                <a:gdLst>
                  <a:gd name="connsiteX0" fmla="*/ 0 w 2809647"/>
                  <a:gd name="connsiteY0" fmla="*/ 0 h 819731"/>
                  <a:gd name="connsiteX1" fmla="*/ 2809647 w 2809647"/>
                  <a:gd name="connsiteY1" fmla="*/ 0 h 819731"/>
                  <a:gd name="connsiteX2" fmla="*/ 2809647 w 2809647"/>
                  <a:gd name="connsiteY2" fmla="*/ 819731 h 819731"/>
                  <a:gd name="connsiteX3" fmla="*/ 0 w 2809647"/>
                  <a:gd name="connsiteY3" fmla="*/ 819731 h 819731"/>
                  <a:gd name="connsiteX4" fmla="*/ 0 w 2809647"/>
                  <a:gd name="connsiteY4" fmla="*/ 0 h 81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647" h="819731">
                    <a:moveTo>
                      <a:pt x="0" y="0"/>
                    </a:moveTo>
                    <a:lnTo>
                      <a:pt x="2809647" y="0"/>
                    </a:lnTo>
                    <a:lnTo>
                      <a:pt x="2809647" y="819731"/>
                    </a:lnTo>
                    <a:lnTo>
                      <a:pt x="0" y="8197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0688" tIns="170688" rIns="170688" bIns="0" spcCol="1270"/>
              <a:lstStyle/>
              <a:p>
                <a:pPr algn="ctr" defTabSz="1066800" rtl="1">
                  <a:lnSpc>
                    <a:spcPct val="90000"/>
                  </a:lnSpc>
                  <a:spcAft>
                    <a:spcPct val="35000"/>
                  </a:spcAft>
                  <a:defRPr/>
                </a:pPr>
                <a:r>
                  <a:rPr lang="he-IL" sz="2400" dirty="0">
                    <a:latin typeface="David" panose="020E0502060401010101" pitchFamily="34" charset="-79"/>
                    <a:cs typeface="David" panose="020E0502060401010101" pitchFamily="34" charset="-79"/>
                  </a:rPr>
                  <a:t>נכשלתי כי "תפסתי יום לא טוב", "כי לא היה לי מזל" </a:t>
                </a:r>
                <a:r>
                  <a:rPr lang="he-IL" sz="2400" dirty="0" err="1">
                    <a:latin typeface="David" panose="020E0502060401010101" pitchFamily="34" charset="-79"/>
                    <a:cs typeface="David" panose="020E0502060401010101" pitchFamily="34" charset="-79"/>
                  </a:rPr>
                  <a:t>וכו</a:t>
                </a:r>
                <a:r>
                  <a:rPr lang="he-IL" sz="2400" dirty="0">
                    <a:latin typeface="David" panose="020E0502060401010101" pitchFamily="34" charset="-79"/>
                    <a:cs typeface="David" panose="020E0502060401010101" pitchFamily="34" charset="-79"/>
                  </a:rPr>
                  <a:t>'.</a:t>
                </a:r>
                <a:endParaRPr lang="en-US" sz="2400" dirty="0">
                  <a:latin typeface="David" panose="020E0502060401010101" pitchFamily="34" charset="-79"/>
                  <a:cs typeface="David" panose="020E0502060401010101" pitchFamily="34" charset="-79"/>
                </a:endParaRPr>
              </a:p>
            </p:txBody>
          </p:sp>
        </p:grpSp>
        <p:sp>
          <p:nvSpPr>
            <p:cNvPr id="9226" name="TextBox 19"/>
            <p:cNvSpPr txBox="1">
              <a:spLocks noChangeArrowheads="1"/>
            </p:cNvSpPr>
            <p:nvPr/>
          </p:nvSpPr>
          <p:spPr bwMode="auto">
            <a:xfrm>
              <a:off x="6532851" y="4007151"/>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r>
                <a:rPr lang="he-IL" altLang="en-US" sz="1800">
                  <a:latin typeface="Arial" panose="020B0604020202020204" pitchFamily="34" charset="0"/>
                </a:rPr>
                <a:t>4</a:t>
              </a:r>
              <a:endParaRPr lang="en-US" altLang="en-US" sz="1800">
                <a:latin typeface="Arial" panose="020B0604020202020204" pitchFamily="34" charset="0"/>
              </a:endParaRPr>
            </a:p>
          </p:txBody>
        </p:sp>
      </p:grpSp>
    </p:spTree>
    <p:extLst>
      <p:ext uri="{BB962C8B-B14F-4D97-AF65-F5344CB8AC3E}">
        <p14:creationId xmlns:p14="http://schemas.microsoft.com/office/powerpoint/2010/main" val="3279925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82203" y="1917983"/>
            <a:ext cx="6055505" cy="3880016"/>
          </a:xfrm>
          <a:prstGeom prst="rect">
            <a:avLst/>
          </a:prstGeom>
          <a:gradFill flip="none" rotWithShape="1">
            <a:gsLst>
              <a:gs pos="0">
                <a:schemeClr val="tx1">
                  <a:lumMod val="95000"/>
                  <a:alpha val="90000"/>
                </a:schemeClr>
              </a:gs>
              <a:gs pos="100000">
                <a:schemeClr val="tx1">
                  <a:alpha val="3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David" panose="020E0502060401010101" pitchFamily="34" charset="-79"/>
              <a:cs typeface="David" panose="020E0502060401010101" pitchFamily="34" charset="-79"/>
            </a:endParaRPr>
          </a:p>
        </p:txBody>
      </p:sp>
      <p:cxnSp>
        <p:nvCxnSpPr>
          <p:cNvPr id="15" name="Straight Connector 14"/>
          <p:cNvCxnSpPr>
            <a:stCxn id="5" idx="0"/>
            <a:endCxn id="5" idx="2"/>
          </p:cNvCxnSpPr>
          <p:nvPr/>
        </p:nvCxnSpPr>
        <p:spPr>
          <a:xfrm>
            <a:off x="5699125" y="1917983"/>
            <a:ext cx="0" cy="3880016"/>
          </a:xfrm>
          <a:prstGeom prst="line">
            <a:avLst/>
          </a:prstGeom>
          <a:ln w="19050">
            <a:gradFill>
              <a:gsLst>
                <a:gs pos="50000">
                  <a:schemeClr val="bg1">
                    <a:lumMod val="75000"/>
                    <a:lumOff val="25000"/>
                  </a:schemeClr>
                </a:gs>
                <a:gs pos="0">
                  <a:schemeClr val="tx1">
                    <a:alpha val="0"/>
                  </a:schemeClr>
                </a:gs>
                <a:gs pos="100000">
                  <a:schemeClr val="tx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1"/>
            <a:endCxn id="5" idx="3"/>
          </p:cNvCxnSpPr>
          <p:nvPr/>
        </p:nvCxnSpPr>
        <p:spPr>
          <a:xfrm>
            <a:off x="2682203" y="3846513"/>
            <a:ext cx="6055505" cy="0"/>
          </a:xfrm>
          <a:prstGeom prst="line">
            <a:avLst/>
          </a:prstGeom>
          <a:ln w="19050">
            <a:gradFill flip="none" rotWithShape="1">
              <a:gsLst>
                <a:gs pos="50000">
                  <a:schemeClr val="bg1">
                    <a:lumMod val="75000"/>
                    <a:lumOff val="25000"/>
                  </a:schemeClr>
                </a:gs>
                <a:gs pos="0">
                  <a:schemeClr val="tx1">
                    <a:alpha val="0"/>
                  </a:schemeClr>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724789" y="1131666"/>
            <a:ext cx="3012919" cy="800847"/>
          </a:xfrm>
          <a:prstGeom prst="rect">
            <a:avLst/>
          </a:prstGeom>
          <a:ln/>
          <a:effectLst/>
          <a:scene3d>
            <a:camera prst="orthographicFront">
              <a:rot lat="0" lon="0" rev="0"/>
            </a:camera>
            <a:lightRig rig="threePt" dir="t">
              <a:rot lat="0" lon="0" rev="1200000"/>
            </a:lightRig>
          </a:scene3d>
          <a:sp3d>
            <a:bevelT w="44450" h="25400"/>
          </a:sp3d>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1600" kern="0">
              <a:solidFill>
                <a:sysClr val="windowText" lastClr="000000"/>
              </a:solidFill>
            </a:endParaRPr>
          </a:p>
        </p:txBody>
      </p:sp>
      <p:sp>
        <p:nvSpPr>
          <p:cNvPr id="22" name="Rectangle 21"/>
          <p:cNvSpPr/>
          <p:nvPr/>
        </p:nvSpPr>
        <p:spPr>
          <a:xfrm>
            <a:off x="2697036" y="1131666"/>
            <a:ext cx="3027753" cy="786319"/>
          </a:xfrm>
          <a:prstGeom prst="rect">
            <a:avLst/>
          </a:prstGeom>
          <a:solidFill>
            <a:srgbClr val="FFC000"/>
          </a:solidFill>
          <a:ln/>
          <a:effectLst/>
          <a:scene3d>
            <a:camera prst="orthographicFront">
              <a:rot lat="0" lon="0" rev="0"/>
            </a:camera>
            <a:lightRig rig="threePt" dir="t">
              <a:rot lat="0" lon="0" rev="1200000"/>
            </a:lightRig>
          </a:scene3d>
          <a:sp3d>
            <a:bevelT w="44450" h="25400"/>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600" kern="0" dirty="0">
              <a:solidFill>
                <a:sysClr val="windowText" lastClr="000000"/>
              </a:solidFill>
            </a:endParaRPr>
          </a:p>
        </p:txBody>
      </p:sp>
      <p:sp>
        <p:nvSpPr>
          <p:cNvPr id="24" name="Rectangle 23"/>
          <p:cNvSpPr/>
          <p:nvPr/>
        </p:nvSpPr>
        <p:spPr>
          <a:xfrm>
            <a:off x="8737708" y="1917983"/>
            <a:ext cx="1599739" cy="194000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44450" h="254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600" kern="0">
              <a:solidFill>
                <a:sysClr val="windowText" lastClr="000000"/>
              </a:solidFill>
            </a:endParaRPr>
          </a:p>
        </p:txBody>
      </p:sp>
      <p:sp>
        <p:nvSpPr>
          <p:cNvPr id="25" name="Rectangle 24"/>
          <p:cNvSpPr/>
          <p:nvPr/>
        </p:nvSpPr>
        <p:spPr>
          <a:xfrm>
            <a:off x="8720518" y="3857992"/>
            <a:ext cx="1599739" cy="1940008"/>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effectLst/>
          <a:scene3d>
            <a:camera prst="orthographicFront">
              <a:rot lat="0" lon="0" rev="0"/>
            </a:camera>
            <a:lightRig rig="threePt" dir="t">
              <a:rot lat="0" lon="0" rev="1200000"/>
            </a:lightRig>
          </a:scene3d>
          <a:sp3d>
            <a:bevelT w="4445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600">
              <a:solidFill>
                <a:prstClr val="white"/>
              </a:solidFill>
              <a:effectLst>
                <a:outerShdw blurRad="101600" dist="38100" dir="2700000" algn="tl" rotWithShape="0">
                  <a:prstClr val="black">
                    <a:alpha val="50000"/>
                  </a:prstClr>
                </a:outerShdw>
              </a:effectLst>
              <a:latin typeface="Kozuka Gothic Pr6N B" pitchFamily="34" charset="-128"/>
              <a:ea typeface="Kozuka Gothic Pr6N B" pitchFamily="34" charset="-128"/>
            </a:endParaRPr>
          </a:p>
        </p:txBody>
      </p:sp>
      <p:sp>
        <p:nvSpPr>
          <p:cNvPr id="28" name="TextBox 27"/>
          <p:cNvSpPr txBox="1"/>
          <p:nvPr/>
        </p:nvSpPr>
        <p:spPr>
          <a:xfrm>
            <a:off x="3195638" y="1287463"/>
            <a:ext cx="1752600" cy="461962"/>
          </a:xfrm>
          <a:prstGeom prst="rect">
            <a:avLst/>
          </a:prstGeom>
          <a:noFill/>
        </p:spPr>
        <p:txBody>
          <a:bodyPr wrap="none" anchor="ctr">
            <a:spAutoFit/>
          </a:bodyPr>
          <a:lstStyle/>
          <a:p>
            <a:pPr algn="ctr">
              <a:defRPr/>
            </a:pPr>
            <a:r>
              <a:rPr lang="he-IL" sz="2400" b="1" kern="0" dirty="0">
                <a:solidFill>
                  <a:sysClr val="window" lastClr="FFFFFF"/>
                </a:solidFill>
                <a:effectLst>
                  <a:outerShdw blurRad="63500" dist="38100" dir="5400000" sx="101000" sy="101000" algn="t" rotWithShape="0">
                    <a:prstClr val="black">
                      <a:alpha val="65000"/>
                    </a:prstClr>
                  </a:outerShdw>
                </a:effectLst>
                <a:latin typeface="David" panose="020E0502060401010101" pitchFamily="34" charset="-79"/>
                <a:cs typeface="David" panose="020E0502060401010101" pitchFamily="34" charset="-79"/>
              </a:rPr>
              <a:t>סיבה חיצונית</a:t>
            </a:r>
            <a:endParaRPr lang="en-US" sz="2400" b="1" kern="0" dirty="0">
              <a:solidFill>
                <a:sysClr val="window" lastClr="FFFFFF"/>
              </a:solidFill>
              <a:effectLst>
                <a:outerShdw blurRad="63500" dist="38100" dir="5400000" sx="101000" sy="101000" algn="t" rotWithShape="0">
                  <a:prstClr val="black">
                    <a:alpha val="65000"/>
                  </a:prstClr>
                </a:outerShdw>
              </a:effectLst>
              <a:latin typeface="David" panose="020E0502060401010101" pitchFamily="34" charset="-79"/>
              <a:cs typeface="David" panose="020E0502060401010101" pitchFamily="34" charset="-79"/>
            </a:endParaRPr>
          </a:p>
        </p:txBody>
      </p:sp>
      <p:sp>
        <p:nvSpPr>
          <p:cNvPr id="33" name="TextBox 32"/>
          <p:cNvSpPr txBox="1"/>
          <p:nvPr/>
        </p:nvSpPr>
        <p:spPr>
          <a:xfrm>
            <a:off x="6397626" y="1192213"/>
            <a:ext cx="1687513" cy="646112"/>
          </a:xfrm>
          <a:prstGeom prst="rect">
            <a:avLst/>
          </a:prstGeom>
          <a:noFill/>
        </p:spPr>
        <p:txBody>
          <a:bodyPr wrap="none" anchor="ctr">
            <a:spAutoFit/>
          </a:bodyPr>
          <a:lstStyle/>
          <a:p>
            <a:pPr algn="r" rtl="1">
              <a:lnSpc>
                <a:spcPct val="150000"/>
              </a:lnSpc>
              <a:defRPr/>
            </a:pPr>
            <a:r>
              <a:rPr lang="he-IL" sz="2400" b="1" kern="0" dirty="0">
                <a:solidFill>
                  <a:sysClr val="window" lastClr="FFFFFF"/>
                </a:solidFill>
                <a:effectLst>
                  <a:outerShdw blurRad="63500" dist="38100" dir="5400000" sx="101000" sy="101000" algn="t" rotWithShape="0">
                    <a:prstClr val="black">
                      <a:alpha val="65000"/>
                    </a:prstClr>
                  </a:outerShdw>
                </a:effectLst>
                <a:latin typeface="David" panose="020E0502060401010101" pitchFamily="34" charset="-79"/>
                <a:cs typeface="David" panose="020E0502060401010101" pitchFamily="34" charset="-79"/>
              </a:rPr>
              <a:t>סיבה פנימית</a:t>
            </a:r>
            <a:endParaRPr lang="en-US" sz="2400" b="1" kern="0" dirty="0">
              <a:solidFill>
                <a:sysClr val="window" lastClr="FFFFFF"/>
              </a:solidFill>
              <a:effectLst>
                <a:outerShdw blurRad="63500" dist="38100" dir="5400000" sx="101000" sy="101000" algn="t" rotWithShape="0">
                  <a:prstClr val="black">
                    <a:alpha val="65000"/>
                  </a:prstClr>
                </a:outerShdw>
              </a:effectLst>
              <a:latin typeface="David" panose="020E0502060401010101" pitchFamily="34" charset="-79"/>
              <a:cs typeface="David" panose="020E0502060401010101" pitchFamily="34" charset="-79"/>
            </a:endParaRPr>
          </a:p>
        </p:txBody>
      </p:sp>
      <p:sp>
        <p:nvSpPr>
          <p:cNvPr id="34" name="TextBox 33"/>
          <p:cNvSpPr txBox="1"/>
          <p:nvPr/>
        </p:nvSpPr>
        <p:spPr>
          <a:xfrm>
            <a:off x="8782723" y="2564498"/>
            <a:ext cx="1539203" cy="646331"/>
          </a:xfrm>
          <a:prstGeom prst="rect">
            <a:avLst/>
          </a:prstGeom>
          <a:noFill/>
        </p:spPr>
        <p:txBody>
          <a:bodyPr wrap="none" anchor="ctr">
            <a:spAutoFit/>
          </a:bodyPr>
          <a:lstStyle/>
          <a:p>
            <a:pPr algn="r" rtl="1">
              <a:lnSpc>
                <a:spcPct val="150000"/>
              </a:lnSpc>
              <a:defRPr/>
            </a:pPr>
            <a:r>
              <a:rPr lang="he-IL" sz="2400" b="1" kern="0" dirty="0">
                <a:solidFill>
                  <a:sysClr val="window" lastClr="FFFFFF"/>
                </a:solidFill>
                <a:effectLst>
                  <a:outerShdw blurRad="63500" dist="38100" dir="5400000" sx="101000" sy="101000" algn="t" rotWithShape="0">
                    <a:prstClr val="black">
                      <a:alpha val="65000"/>
                    </a:prstClr>
                  </a:outerShdw>
                </a:effectLst>
                <a:latin typeface="David" panose="020E0502060401010101" pitchFamily="34" charset="-79"/>
                <a:cs typeface="David" panose="020E0502060401010101" pitchFamily="34" charset="-79"/>
              </a:rPr>
              <a:t>סיבה יציבה</a:t>
            </a:r>
            <a:endParaRPr lang="en-US" sz="2400" b="1" kern="0" dirty="0">
              <a:solidFill>
                <a:sysClr val="window" lastClr="FFFFFF"/>
              </a:solidFill>
              <a:effectLst>
                <a:outerShdw blurRad="63500" dist="38100" dir="5400000" sx="101000" sy="101000" algn="t" rotWithShape="0">
                  <a:prstClr val="black">
                    <a:alpha val="65000"/>
                  </a:prstClr>
                </a:outerShdw>
              </a:effectLst>
              <a:latin typeface="David" panose="020E0502060401010101" pitchFamily="34" charset="-79"/>
              <a:cs typeface="David" panose="020E0502060401010101" pitchFamily="34" charset="-79"/>
            </a:endParaRPr>
          </a:p>
        </p:txBody>
      </p:sp>
      <p:sp>
        <p:nvSpPr>
          <p:cNvPr id="35" name="TextBox 34"/>
          <p:cNvSpPr txBox="1"/>
          <p:nvPr/>
        </p:nvSpPr>
        <p:spPr>
          <a:xfrm>
            <a:off x="8782050" y="4229806"/>
            <a:ext cx="1574800" cy="1200329"/>
          </a:xfrm>
          <a:prstGeom prst="rect">
            <a:avLst/>
          </a:prstGeom>
          <a:noFill/>
        </p:spPr>
        <p:txBody>
          <a:bodyPr anchor="ctr">
            <a:spAutoFit/>
          </a:bodyPr>
          <a:lstStyle/>
          <a:p>
            <a:pPr algn="ctr" rtl="1">
              <a:lnSpc>
                <a:spcPct val="150000"/>
              </a:lnSpc>
              <a:defRPr/>
            </a:pPr>
            <a:r>
              <a:rPr lang="he-IL" sz="2400" b="1" kern="0" dirty="0">
                <a:solidFill>
                  <a:sysClr val="window" lastClr="FFFFFF"/>
                </a:solidFill>
                <a:effectLst>
                  <a:outerShdw blurRad="63500" dist="38100" dir="5400000" sx="101000" sy="101000" algn="t" rotWithShape="0">
                    <a:prstClr val="black">
                      <a:alpha val="65000"/>
                    </a:prstClr>
                  </a:outerShdw>
                </a:effectLst>
                <a:latin typeface="David" panose="020E0502060401010101" pitchFamily="34" charset="-79"/>
                <a:cs typeface="David" panose="020E0502060401010101" pitchFamily="34" charset="-79"/>
              </a:rPr>
              <a:t>סיבה בלתי יציבה</a:t>
            </a:r>
            <a:endParaRPr lang="en-US" sz="2400" b="1" kern="0" dirty="0">
              <a:solidFill>
                <a:sysClr val="window" lastClr="FFFFFF"/>
              </a:solidFill>
              <a:effectLst>
                <a:outerShdw blurRad="63500" dist="38100" dir="5400000" sx="101000" sy="101000" algn="t" rotWithShape="0">
                  <a:prstClr val="black">
                    <a:alpha val="65000"/>
                  </a:prstClr>
                </a:outerShdw>
              </a:effectLst>
              <a:latin typeface="David" panose="020E0502060401010101" pitchFamily="34" charset="-79"/>
              <a:cs typeface="David" panose="020E0502060401010101" pitchFamily="34" charset="-79"/>
            </a:endParaRPr>
          </a:p>
        </p:txBody>
      </p:sp>
      <p:sp>
        <p:nvSpPr>
          <p:cNvPr id="2" name="Title 1"/>
          <p:cNvSpPr>
            <a:spLocks noGrp="1"/>
          </p:cNvSpPr>
          <p:nvPr>
            <p:ph type="title"/>
          </p:nvPr>
        </p:nvSpPr>
        <p:spPr>
          <a:xfrm>
            <a:off x="1992313" y="-55563"/>
            <a:ext cx="8229600" cy="1143001"/>
          </a:xfrm>
        </p:spPr>
        <p:txBody>
          <a:bodyPr/>
          <a:lstStyle/>
          <a:p>
            <a:pPr>
              <a:defRPr/>
            </a:pPr>
            <a:r>
              <a:rPr lang="he-IL" sz="4000" b="1" cap="small" dirty="0">
                <a:solidFill>
                  <a:schemeClr val="accent4"/>
                </a:solidFill>
                <a:latin typeface="David" panose="020E0502060401010101" pitchFamily="34" charset="-79"/>
                <a:cs typeface="David" panose="020E0502060401010101" pitchFamily="34" charset="-79"/>
              </a:rPr>
              <a:t>מהו המקום הטוב ביותר לצמיחה-ללמידה?</a:t>
            </a:r>
            <a:endParaRPr lang="en-US" sz="4000" b="1" dirty="0">
              <a:solidFill>
                <a:schemeClr val="accent4"/>
              </a:solidFill>
            </a:endParaRPr>
          </a:p>
        </p:txBody>
      </p:sp>
      <p:grpSp>
        <p:nvGrpSpPr>
          <p:cNvPr id="18" name="Group 17"/>
          <p:cNvGrpSpPr>
            <a:grpSpLocks/>
          </p:cNvGrpSpPr>
          <p:nvPr/>
        </p:nvGrpSpPr>
        <p:grpSpPr bwMode="auto">
          <a:xfrm>
            <a:off x="6743701" y="2216150"/>
            <a:ext cx="1343025" cy="1416050"/>
            <a:chOff x="5219549" y="2216633"/>
            <a:chExt cx="1343405" cy="1416248"/>
          </a:xfrm>
        </p:grpSpPr>
        <p:sp>
          <p:nvSpPr>
            <p:cNvPr id="29" name="Rectangle 19"/>
            <p:cNvSpPr/>
            <p:nvPr/>
          </p:nvSpPr>
          <p:spPr>
            <a:xfrm rot="21540000">
              <a:off x="5219549" y="2216633"/>
              <a:ext cx="1343405" cy="141624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 name="connsiteX0" fmla="*/ 0 w 1288816"/>
                <a:gd name="connsiteY0" fmla="*/ 0 h 1249069"/>
                <a:gd name="connsiteX1" fmla="*/ 1282063 w 1288816"/>
                <a:gd name="connsiteY1" fmla="*/ 20567 h 1249069"/>
                <a:gd name="connsiteX2" fmla="*/ 1288816 w 1288816"/>
                <a:gd name="connsiteY2" fmla="*/ 1233129 h 1249069"/>
                <a:gd name="connsiteX3" fmla="*/ 37200 w 1288816"/>
                <a:gd name="connsiteY3" fmla="*/ 1249069 h 1249069"/>
                <a:gd name="connsiteX4" fmla="*/ 0 w 1288816"/>
                <a:gd name="connsiteY4" fmla="*/ 0 h 1249069"/>
                <a:gd name="connsiteX0" fmla="*/ 26493 w 1315309"/>
                <a:gd name="connsiteY0" fmla="*/ 0 h 1249069"/>
                <a:gd name="connsiteX1" fmla="*/ 1308556 w 1315309"/>
                <a:gd name="connsiteY1" fmla="*/ 20567 h 1249069"/>
                <a:gd name="connsiteX2" fmla="*/ 1315309 w 1315309"/>
                <a:gd name="connsiteY2" fmla="*/ 1233129 h 1249069"/>
                <a:gd name="connsiteX3" fmla="*/ 63693 w 1315309"/>
                <a:gd name="connsiteY3" fmla="*/ 1249069 h 1249069"/>
                <a:gd name="connsiteX4" fmla="*/ 26493 w 1315309"/>
                <a:gd name="connsiteY4" fmla="*/ 0 h 1249069"/>
                <a:gd name="connsiteX0" fmla="*/ 26493 w 1308775"/>
                <a:gd name="connsiteY0" fmla="*/ 0 h 1269024"/>
                <a:gd name="connsiteX1" fmla="*/ 1308556 w 1308775"/>
                <a:gd name="connsiteY1" fmla="*/ 20567 h 1269024"/>
                <a:gd name="connsiteX2" fmla="*/ 1300949 w 1308775"/>
                <a:gd name="connsiteY2" fmla="*/ 1269024 h 1269024"/>
                <a:gd name="connsiteX3" fmla="*/ 63693 w 1308775"/>
                <a:gd name="connsiteY3" fmla="*/ 1249069 h 1269024"/>
                <a:gd name="connsiteX4" fmla="*/ 26493 w 1308775"/>
                <a:gd name="connsiteY4" fmla="*/ 0 h 1269024"/>
                <a:gd name="connsiteX0" fmla="*/ 26493 w 1308578"/>
                <a:gd name="connsiteY0" fmla="*/ 0 h 1269024"/>
                <a:gd name="connsiteX1" fmla="*/ 1308556 w 1308578"/>
                <a:gd name="connsiteY1" fmla="*/ 20567 h 1269024"/>
                <a:gd name="connsiteX2" fmla="*/ 1300949 w 1308578"/>
                <a:gd name="connsiteY2" fmla="*/ 1269024 h 1269024"/>
                <a:gd name="connsiteX3" fmla="*/ 63693 w 1308578"/>
                <a:gd name="connsiteY3" fmla="*/ 1249069 h 1269024"/>
                <a:gd name="connsiteX4" fmla="*/ 26493 w 1308578"/>
                <a:gd name="connsiteY4" fmla="*/ 0 h 1269024"/>
                <a:gd name="connsiteX0" fmla="*/ 26493 w 1343313"/>
                <a:gd name="connsiteY0" fmla="*/ 0 h 1249069"/>
                <a:gd name="connsiteX1" fmla="*/ 1308556 w 1343313"/>
                <a:gd name="connsiteY1" fmla="*/ 20567 h 1249069"/>
                <a:gd name="connsiteX2" fmla="*/ 1343313 w 1343313"/>
                <a:gd name="connsiteY2" fmla="*/ 1197445 h 1249069"/>
                <a:gd name="connsiteX3" fmla="*/ 63693 w 1343313"/>
                <a:gd name="connsiteY3" fmla="*/ 1249069 h 1249069"/>
                <a:gd name="connsiteX4" fmla="*/ 26493 w 1343313"/>
                <a:gd name="connsiteY4" fmla="*/ 0 h 1249069"/>
                <a:gd name="connsiteX0" fmla="*/ 26493 w 1343313"/>
                <a:gd name="connsiteY0" fmla="*/ 0 h 1249069"/>
                <a:gd name="connsiteX1" fmla="*/ 1213044 w 1343313"/>
                <a:gd name="connsiteY1" fmla="*/ 19097 h 1249069"/>
                <a:gd name="connsiteX2" fmla="*/ 1343313 w 1343313"/>
                <a:gd name="connsiteY2" fmla="*/ 1197445 h 1249069"/>
                <a:gd name="connsiteX3" fmla="*/ 63693 w 1343313"/>
                <a:gd name="connsiteY3" fmla="*/ 1249069 h 1249069"/>
                <a:gd name="connsiteX4" fmla="*/ 26493 w 1343313"/>
                <a:gd name="connsiteY4" fmla="*/ 0 h 124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313" h="1249069">
                  <a:moveTo>
                    <a:pt x="26493" y="0"/>
                  </a:moveTo>
                  <a:lnTo>
                    <a:pt x="1213044" y="19097"/>
                  </a:lnTo>
                  <a:cubicBezTo>
                    <a:pt x="1214973" y="427578"/>
                    <a:pt x="1229844" y="907631"/>
                    <a:pt x="1343313" y="1197445"/>
                  </a:cubicBezTo>
                  <a:lnTo>
                    <a:pt x="63693" y="1249069"/>
                  </a:lnTo>
                  <a:cubicBezTo>
                    <a:pt x="-61675" y="1023591"/>
                    <a:pt x="38893" y="416356"/>
                    <a:pt x="26493" y="0"/>
                  </a:cubicBez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152400" dist="63500" dir="8100000" algn="tl" rotWithShape="0">
                <a:prstClr val="black">
                  <a:alpha val="50000"/>
                </a:prstClr>
              </a:outerShdw>
            </a:effectLst>
          </p:spPr>
          <p:txBody>
            <a:bodyPr tIns="91440" rIns="182880"/>
            <a:lstStyle/>
            <a:p>
              <a:pPr algn="ctr">
                <a:defRPr/>
              </a:pPr>
              <a:endParaRPr lang="he-IL" sz="900" b="1" kern="0" dirty="0">
                <a:solidFill>
                  <a:sysClr val="windowText" lastClr="000000"/>
                </a:solidFill>
                <a:latin typeface="David" panose="020E0502060401010101" pitchFamily="34" charset="-79"/>
                <a:cs typeface="David" panose="020E0502060401010101" pitchFamily="34" charset="-79"/>
              </a:endParaRPr>
            </a:p>
            <a:p>
              <a:pPr algn="ctr">
                <a:defRPr/>
              </a:pPr>
              <a:endParaRPr lang="he-IL" sz="900" b="1" kern="0" dirty="0">
                <a:solidFill>
                  <a:sysClr val="windowText" lastClr="000000"/>
                </a:solidFill>
                <a:latin typeface="David" panose="020E0502060401010101" pitchFamily="34" charset="-79"/>
                <a:cs typeface="David" panose="020E0502060401010101" pitchFamily="34" charset="-79"/>
              </a:endParaRPr>
            </a:p>
            <a:p>
              <a:pPr algn="ctr">
                <a:defRPr/>
              </a:pPr>
              <a:r>
                <a:rPr lang="he-IL" sz="4000" b="1" kern="0" dirty="0">
                  <a:solidFill>
                    <a:sysClr val="windowText" lastClr="000000"/>
                  </a:solidFill>
                  <a:latin typeface="David" panose="020E0502060401010101" pitchFamily="34" charset="-79"/>
                  <a:cs typeface="David" panose="020E0502060401010101" pitchFamily="34" charset="-79"/>
                </a:rPr>
                <a:t>יכולת</a:t>
              </a:r>
              <a:endParaRPr lang="en-US" sz="4000" b="1" kern="0" dirty="0">
                <a:solidFill>
                  <a:sysClr val="windowText" lastClr="000000"/>
                </a:solidFill>
                <a:latin typeface="David" panose="020E0502060401010101" pitchFamily="34" charset="-79"/>
                <a:cs typeface="David" panose="020E0502060401010101" pitchFamily="34" charset="-79"/>
              </a:endParaRPr>
            </a:p>
          </p:txBody>
        </p:sp>
        <p:grpSp>
          <p:nvGrpSpPr>
            <p:cNvPr id="56" name="Group 55"/>
            <p:cNvGrpSpPr/>
            <p:nvPr/>
          </p:nvGrpSpPr>
          <p:grpSpPr>
            <a:xfrm rot="21599113">
              <a:off x="5717121" y="2267549"/>
              <a:ext cx="203264" cy="205359"/>
              <a:chOff x="4917745" y="2235200"/>
              <a:chExt cx="2584952" cy="2489199"/>
            </a:xfrm>
            <a:effectLst>
              <a:outerShdw blurRad="50800" dist="25400" dir="8100000" algn="tr" rotWithShape="0">
                <a:prstClr val="black">
                  <a:alpha val="45000"/>
                </a:prstClr>
              </a:outerShdw>
            </a:effectLst>
          </p:grpSpPr>
          <p:sp>
            <p:nvSpPr>
              <p:cNvPr id="57" name="Oval 56"/>
              <p:cNvSpPr/>
              <p:nvPr/>
            </p:nvSpPr>
            <p:spPr>
              <a:xfrm>
                <a:off x="4917745" y="2429067"/>
                <a:ext cx="2295331" cy="2295332"/>
              </a:xfrm>
              <a:prstGeom prst="ellipse">
                <a:avLst/>
              </a:prstGeom>
              <a:solidFill>
                <a:schemeClr val="accent6">
                  <a:lumMod val="75000"/>
                </a:schemeClr>
              </a:solidFill>
              <a:ln>
                <a:noFill/>
              </a:ln>
              <a:effectLst/>
              <a:scene3d>
                <a:camera prst="orthographicFront">
                  <a:rot lat="0" lon="0" rev="0"/>
                </a:camera>
                <a:lightRig rig="contrasting" dir="t">
                  <a:rot lat="0" lon="0" rev="1500000"/>
                </a:lightRig>
              </a:scene3d>
              <a:sp3d>
                <a:bevelT w="44450" h="69850"/>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4000" b="1">
                  <a:latin typeface="David" panose="020E0502060401010101" pitchFamily="34" charset="-79"/>
                  <a:cs typeface="David" panose="020E0502060401010101" pitchFamily="34" charset="-79"/>
                </a:endParaRPr>
              </a:p>
            </p:txBody>
          </p:sp>
          <p:sp>
            <p:nvSpPr>
              <p:cNvPr id="58" name="Oval 57"/>
              <p:cNvSpPr/>
              <p:nvPr/>
            </p:nvSpPr>
            <p:spPr>
              <a:xfrm>
                <a:off x="5484130" y="2913213"/>
                <a:ext cx="1253454" cy="1253453"/>
              </a:xfrm>
              <a:prstGeom prst="ellipse">
                <a:avLst/>
              </a:prstGeom>
              <a:solidFill>
                <a:schemeClr val="accent6">
                  <a:lumMod val="50000"/>
                </a:schemeClr>
              </a:solidFill>
              <a:ln>
                <a:noFill/>
              </a:ln>
              <a:effectLst/>
              <a:scene3d>
                <a:camera prst="orthographicFront">
                  <a:rot lat="0" lon="0" rev="0"/>
                </a:camera>
                <a:lightRig rig="contrasting" dir="t">
                  <a:rot lat="0" lon="0" rev="1500000"/>
                </a:lightRig>
              </a:scene3d>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4000" b="1">
                  <a:latin typeface="David" panose="020E0502060401010101" pitchFamily="34" charset="-79"/>
                  <a:cs typeface="David" panose="020E0502060401010101" pitchFamily="34" charset="-79"/>
                </a:endParaRPr>
              </a:p>
            </p:txBody>
          </p:sp>
          <p:sp>
            <p:nvSpPr>
              <p:cNvPr id="59" name="Oval 58"/>
              <p:cNvSpPr/>
              <p:nvPr/>
            </p:nvSpPr>
            <p:spPr>
              <a:xfrm>
                <a:off x="5972471" y="2235200"/>
                <a:ext cx="1530226" cy="1530226"/>
              </a:xfrm>
              <a:prstGeom prst="ellipse">
                <a:avLst/>
              </a:prstGeom>
              <a:solidFill>
                <a:schemeClr val="accent6">
                  <a:lumMod val="75000"/>
                </a:schemeClr>
              </a:solidFill>
              <a:ln>
                <a:noFill/>
              </a:ln>
              <a:effectLst/>
              <a:scene3d>
                <a:camera prst="orthographicFront">
                  <a:rot lat="0" lon="0" rev="0"/>
                </a:camera>
                <a:lightRig rig="contrasting" dir="t">
                  <a:rot lat="0" lon="0" rev="1500000"/>
                </a:lightRig>
              </a:scene3d>
              <a:sp3d>
                <a:bevelT w="31750" h="69850"/>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4000" b="1">
                  <a:latin typeface="David" panose="020E0502060401010101" pitchFamily="34" charset="-79"/>
                  <a:cs typeface="David" panose="020E0502060401010101" pitchFamily="34" charset="-79"/>
                </a:endParaRPr>
              </a:p>
            </p:txBody>
          </p:sp>
        </p:grpSp>
      </p:grpSp>
      <p:grpSp>
        <p:nvGrpSpPr>
          <p:cNvPr id="19" name="Group 18"/>
          <p:cNvGrpSpPr>
            <a:grpSpLocks/>
          </p:cNvGrpSpPr>
          <p:nvPr/>
        </p:nvGrpSpPr>
        <p:grpSpPr bwMode="auto">
          <a:xfrm>
            <a:off x="6754813" y="4083050"/>
            <a:ext cx="1344612" cy="1416050"/>
            <a:chOff x="5231333" y="4083101"/>
            <a:chExt cx="1343405" cy="1416248"/>
          </a:xfrm>
        </p:grpSpPr>
        <p:sp>
          <p:nvSpPr>
            <p:cNvPr id="26" name="Rectangle 19"/>
            <p:cNvSpPr/>
            <p:nvPr/>
          </p:nvSpPr>
          <p:spPr>
            <a:xfrm rot="21540000">
              <a:off x="5231333" y="4083101"/>
              <a:ext cx="1343405" cy="141624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 name="connsiteX0" fmla="*/ 0 w 1288816"/>
                <a:gd name="connsiteY0" fmla="*/ 0 h 1249069"/>
                <a:gd name="connsiteX1" fmla="*/ 1282063 w 1288816"/>
                <a:gd name="connsiteY1" fmla="*/ 20567 h 1249069"/>
                <a:gd name="connsiteX2" fmla="*/ 1288816 w 1288816"/>
                <a:gd name="connsiteY2" fmla="*/ 1233129 h 1249069"/>
                <a:gd name="connsiteX3" fmla="*/ 37200 w 1288816"/>
                <a:gd name="connsiteY3" fmla="*/ 1249069 h 1249069"/>
                <a:gd name="connsiteX4" fmla="*/ 0 w 1288816"/>
                <a:gd name="connsiteY4" fmla="*/ 0 h 1249069"/>
                <a:gd name="connsiteX0" fmla="*/ 26493 w 1315309"/>
                <a:gd name="connsiteY0" fmla="*/ 0 h 1249069"/>
                <a:gd name="connsiteX1" fmla="*/ 1308556 w 1315309"/>
                <a:gd name="connsiteY1" fmla="*/ 20567 h 1249069"/>
                <a:gd name="connsiteX2" fmla="*/ 1315309 w 1315309"/>
                <a:gd name="connsiteY2" fmla="*/ 1233129 h 1249069"/>
                <a:gd name="connsiteX3" fmla="*/ 63693 w 1315309"/>
                <a:gd name="connsiteY3" fmla="*/ 1249069 h 1249069"/>
                <a:gd name="connsiteX4" fmla="*/ 26493 w 1315309"/>
                <a:gd name="connsiteY4" fmla="*/ 0 h 1249069"/>
                <a:gd name="connsiteX0" fmla="*/ 26493 w 1308775"/>
                <a:gd name="connsiteY0" fmla="*/ 0 h 1269024"/>
                <a:gd name="connsiteX1" fmla="*/ 1308556 w 1308775"/>
                <a:gd name="connsiteY1" fmla="*/ 20567 h 1269024"/>
                <a:gd name="connsiteX2" fmla="*/ 1300949 w 1308775"/>
                <a:gd name="connsiteY2" fmla="*/ 1269024 h 1269024"/>
                <a:gd name="connsiteX3" fmla="*/ 63693 w 1308775"/>
                <a:gd name="connsiteY3" fmla="*/ 1249069 h 1269024"/>
                <a:gd name="connsiteX4" fmla="*/ 26493 w 1308775"/>
                <a:gd name="connsiteY4" fmla="*/ 0 h 1269024"/>
                <a:gd name="connsiteX0" fmla="*/ 26493 w 1308578"/>
                <a:gd name="connsiteY0" fmla="*/ 0 h 1269024"/>
                <a:gd name="connsiteX1" fmla="*/ 1308556 w 1308578"/>
                <a:gd name="connsiteY1" fmla="*/ 20567 h 1269024"/>
                <a:gd name="connsiteX2" fmla="*/ 1300949 w 1308578"/>
                <a:gd name="connsiteY2" fmla="*/ 1269024 h 1269024"/>
                <a:gd name="connsiteX3" fmla="*/ 63693 w 1308578"/>
                <a:gd name="connsiteY3" fmla="*/ 1249069 h 1269024"/>
                <a:gd name="connsiteX4" fmla="*/ 26493 w 1308578"/>
                <a:gd name="connsiteY4" fmla="*/ 0 h 1269024"/>
                <a:gd name="connsiteX0" fmla="*/ 26493 w 1343313"/>
                <a:gd name="connsiteY0" fmla="*/ 0 h 1249069"/>
                <a:gd name="connsiteX1" fmla="*/ 1308556 w 1343313"/>
                <a:gd name="connsiteY1" fmla="*/ 20567 h 1249069"/>
                <a:gd name="connsiteX2" fmla="*/ 1343313 w 1343313"/>
                <a:gd name="connsiteY2" fmla="*/ 1197445 h 1249069"/>
                <a:gd name="connsiteX3" fmla="*/ 63693 w 1343313"/>
                <a:gd name="connsiteY3" fmla="*/ 1249069 h 1249069"/>
                <a:gd name="connsiteX4" fmla="*/ 26493 w 1343313"/>
                <a:gd name="connsiteY4" fmla="*/ 0 h 1249069"/>
                <a:gd name="connsiteX0" fmla="*/ 26493 w 1343313"/>
                <a:gd name="connsiteY0" fmla="*/ 0 h 1249069"/>
                <a:gd name="connsiteX1" fmla="*/ 1213044 w 1343313"/>
                <a:gd name="connsiteY1" fmla="*/ 19097 h 1249069"/>
                <a:gd name="connsiteX2" fmla="*/ 1343313 w 1343313"/>
                <a:gd name="connsiteY2" fmla="*/ 1197445 h 1249069"/>
                <a:gd name="connsiteX3" fmla="*/ 63693 w 1343313"/>
                <a:gd name="connsiteY3" fmla="*/ 1249069 h 1249069"/>
                <a:gd name="connsiteX4" fmla="*/ 26493 w 1343313"/>
                <a:gd name="connsiteY4" fmla="*/ 0 h 124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313" h="1249069">
                  <a:moveTo>
                    <a:pt x="26493" y="0"/>
                  </a:moveTo>
                  <a:lnTo>
                    <a:pt x="1213044" y="19097"/>
                  </a:lnTo>
                  <a:cubicBezTo>
                    <a:pt x="1214973" y="427578"/>
                    <a:pt x="1229844" y="907631"/>
                    <a:pt x="1343313" y="1197445"/>
                  </a:cubicBezTo>
                  <a:lnTo>
                    <a:pt x="63693" y="1249069"/>
                  </a:lnTo>
                  <a:cubicBezTo>
                    <a:pt x="-61675" y="1023591"/>
                    <a:pt x="38893" y="416356"/>
                    <a:pt x="26493" y="0"/>
                  </a:cubicBezTo>
                  <a:close/>
                </a:path>
              </a:pathLst>
            </a:custGeom>
            <a:gradFill>
              <a:gsLst>
                <a:gs pos="25000">
                  <a:srgbClr val="75DBFF"/>
                </a:gs>
                <a:gs pos="0">
                  <a:srgbClr val="8BD0E9"/>
                </a:gs>
                <a:gs pos="100000">
                  <a:srgbClr val="75DBFF"/>
                </a:gs>
              </a:gsLst>
              <a:lin ang="5400000" scaled="1"/>
            </a:gradFill>
            <a:ln w="25400" cap="flat" cmpd="sng" algn="ctr">
              <a:noFill/>
              <a:prstDash val="solid"/>
            </a:ln>
            <a:effectLst>
              <a:outerShdw blurRad="177800" dist="63500" dir="8100000" algn="tl" rotWithShape="0">
                <a:prstClr val="black">
                  <a:alpha val="65000"/>
                </a:prstClr>
              </a:outerShdw>
            </a:effectLst>
          </p:spPr>
          <p:txBody>
            <a:bodyPr tIns="91440" rIns="182880"/>
            <a:lstStyle/>
            <a:p>
              <a:pPr algn="ctr">
                <a:defRPr/>
              </a:pPr>
              <a:endParaRPr lang="he-IL" sz="900" b="1" kern="0" dirty="0">
                <a:solidFill>
                  <a:sysClr val="windowText" lastClr="000000"/>
                </a:solidFill>
                <a:latin typeface="David" panose="020E0502060401010101" pitchFamily="34" charset="-79"/>
                <a:cs typeface="David" panose="020E0502060401010101" pitchFamily="34" charset="-79"/>
              </a:endParaRPr>
            </a:p>
            <a:p>
              <a:pPr algn="ctr">
                <a:defRPr/>
              </a:pPr>
              <a:endParaRPr lang="he-IL" sz="900" b="1" kern="0" dirty="0">
                <a:solidFill>
                  <a:sysClr val="windowText" lastClr="000000"/>
                </a:solidFill>
                <a:latin typeface="David" panose="020E0502060401010101" pitchFamily="34" charset="-79"/>
                <a:cs typeface="David" panose="020E0502060401010101" pitchFamily="34" charset="-79"/>
              </a:endParaRPr>
            </a:p>
            <a:p>
              <a:pPr algn="ctr">
                <a:defRPr/>
              </a:pPr>
              <a:r>
                <a:rPr lang="he-IL" sz="3600" b="1" kern="0" dirty="0">
                  <a:solidFill>
                    <a:sysClr val="windowText" lastClr="000000"/>
                  </a:solidFill>
                  <a:latin typeface="David" panose="020E0502060401010101" pitchFamily="34" charset="-79"/>
                  <a:cs typeface="David" panose="020E0502060401010101" pitchFamily="34" charset="-79"/>
                </a:rPr>
                <a:t>מאמץ</a:t>
              </a:r>
              <a:endParaRPr lang="en-US" sz="3600" b="1" kern="0" dirty="0">
                <a:solidFill>
                  <a:sysClr val="windowText" lastClr="000000"/>
                </a:solidFill>
                <a:latin typeface="David" panose="020E0502060401010101" pitchFamily="34" charset="-79"/>
                <a:cs typeface="David" panose="020E0502060401010101" pitchFamily="34" charset="-79"/>
              </a:endParaRPr>
            </a:p>
          </p:txBody>
        </p:sp>
        <p:grpSp>
          <p:nvGrpSpPr>
            <p:cNvPr id="60" name="Group 59"/>
            <p:cNvGrpSpPr/>
            <p:nvPr/>
          </p:nvGrpSpPr>
          <p:grpSpPr>
            <a:xfrm rot="21599113">
              <a:off x="5807394" y="4161532"/>
              <a:ext cx="203264" cy="205359"/>
              <a:chOff x="4917745" y="2235200"/>
              <a:chExt cx="2584952" cy="2489199"/>
            </a:xfrm>
            <a:effectLst>
              <a:outerShdw blurRad="50800" dist="25400" dir="8100000" algn="tr" rotWithShape="0">
                <a:prstClr val="black">
                  <a:alpha val="45000"/>
                </a:prstClr>
              </a:outerShdw>
            </a:effectLst>
          </p:grpSpPr>
          <p:sp>
            <p:nvSpPr>
              <p:cNvPr id="61" name="Oval 60"/>
              <p:cNvSpPr/>
              <p:nvPr/>
            </p:nvSpPr>
            <p:spPr>
              <a:xfrm>
                <a:off x="4917745" y="2429067"/>
                <a:ext cx="2295331" cy="2295332"/>
              </a:xfrm>
              <a:prstGeom prst="ellipse">
                <a:avLst/>
              </a:prstGeom>
              <a:solidFill>
                <a:schemeClr val="accent6">
                  <a:lumMod val="75000"/>
                </a:schemeClr>
              </a:solidFill>
              <a:ln>
                <a:noFill/>
              </a:ln>
              <a:effectLst/>
              <a:scene3d>
                <a:camera prst="orthographicFront">
                  <a:rot lat="0" lon="0" rev="0"/>
                </a:camera>
                <a:lightRig rig="contrasting" dir="t">
                  <a:rot lat="0" lon="0" rev="1500000"/>
                </a:lightRig>
              </a:scene3d>
              <a:sp3d>
                <a:bevelT w="44450" h="69850"/>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4000" b="1">
                  <a:latin typeface="David" panose="020E0502060401010101" pitchFamily="34" charset="-79"/>
                  <a:cs typeface="David" panose="020E0502060401010101" pitchFamily="34" charset="-79"/>
                </a:endParaRPr>
              </a:p>
            </p:txBody>
          </p:sp>
          <p:sp>
            <p:nvSpPr>
              <p:cNvPr id="62" name="Oval 61"/>
              <p:cNvSpPr/>
              <p:nvPr/>
            </p:nvSpPr>
            <p:spPr>
              <a:xfrm>
                <a:off x="5484130" y="2913213"/>
                <a:ext cx="1253454" cy="1253453"/>
              </a:xfrm>
              <a:prstGeom prst="ellipse">
                <a:avLst/>
              </a:prstGeom>
              <a:solidFill>
                <a:schemeClr val="accent6">
                  <a:lumMod val="50000"/>
                </a:schemeClr>
              </a:solidFill>
              <a:ln>
                <a:noFill/>
              </a:ln>
              <a:effectLst/>
              <a:scene3d>
                <a:camera prst="orthographicFront">
                  <a:rot lat="0" lon="0" rev="0"/>
                </a:camera>
                <a:lightRig rig="contrasting" dir="t">
                  <a:rot lat="0" lon="0" rev="1500000"/>
                </a:lightRig>
              </a:scene3d>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4000" b="1">
                  <a:latin typeface="David" panose="020E0502060401010101" pitchFamily="34" charset="-79"/>
                  <a:cs typeface="David" panose="020E0502060401010101" pitchFamily="34" charset="-79"/>
                </a:endParaRPr>
              </a:p>
            </p:txBody>
          </p:sp>
          <p:sp>
            <p:nvSpPr>
              <p:cNvPr id="63" name="Oval 62"/>
              <p:cNvSpPr/>
              <p:nvPr/>
            </p:nvSpPr>
            <p:spPr>
              <a:xfrm>
                <a:off x="5972471" y="2235200"/>
                <a:ext cx="1530226" cy="1530226"/>
              </a:xfrm>
              <a:prstGeom prst="ellipse">
                <a:avLst/>
              </a:prstGeom>
              <a:solidFill>
                <a:schemeClr val="accent6">
                  <a:lumMod val="75000"/>
                </a:schemeClr>
              </a:solidFill>
              <a:ln>
                <a:noFill/>
              </a:ln>
              <a:effectLst/>
              <a:scene3d>
                <a:camera prst="orthographicFront">
                  <a:rot lat="0" lon="0" rev="0"/>
                </a:camera>
                <a:lightRig rig="contrasting" dir="t">
                  <a:rot lat="0" lon="0" rev="1500000"/>
                </a:lightRig>
              </a:scene3d>
              <a:sp3d>
                <a:bevelT w="31750" h="69850"/>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4000" b="1">
                  <a:latin typeface="David" panose="020E0502060401010101" pitchFamily="34" charset="-79"/>
                  <a:cs typeface="David" panose="020E0502060401010101" pitchFamily="34" charset="-79"/>
                </a:endParaRPr>
              </a:p>
            </p:txBody>
          </p:sp>
        </p:grpSp>
      </p:grpSp>
      <p:grpSp>
        <p:nvGrpSpPr>
          <p:cNvPr id="16" name="Group 15"/>
          <p:cNvGrpSpPr>
            <a:grpSpLocks/>
          </p:cNvGrpSpPr>
          <p:nvPr/>
        </p:nvGrpSpPr>
        <p:grpSpPr bwMode="auto">
          <a:xfrm>
            <a:off x="3590926" y="2257425"/>
            <a:ext cx="1343025" cy="1417638"/>
            <a:chOff x="2067034" y="2258179"/>
            <a:chExt cx="1343405" cy="1416248"/>
          </a:xfrm>
        </p:grpSpPr>
        <p:sp>
          <p:nvSpPr>
            <p:cNvPr id="30" name="Rectangle 19"/>
            <p:cNvSpPr/>
            <p:nvPr/>
          </p:nvSpPr>
          <p:spPr>
            <a:xfrm rot="21540000">
              <a:off x="2067034" y="2258179"/>
              <a:ext cx="1343405" cy="141624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 name="connsiteX0" fmla="*/ 0 w 1288816"/>
                <a:gd name="connsiteY0" fmla="*/ 0 h 1249069"/>
                <a:gd name="connsiteX1" fmla="*/ 1282063 w 1288816"/>
                <a:gd name="connsiteY1" fmla="*/ 20567 h 1249069"/>
                <a:gd name="connsiteX2" fmla="*/ 1288816 w 1288816"/>
                <a:gd name="connsiteY2" fmla="*/ 1233129 h 1249069"/>
                <a:gd name="connsiteX3" fmla="*/ 37200 w 1288816"/>
                <a:gd name="connsiteY3" fmla="*/ 1249069 h 1249069"/>
                <a:gd name="connsiteX4" fmla="*/ 0 w 1288816"/>
                <a:gd name="connsiteY4" fmla="*/ 0 h 1249069"/>
                <a:gd name="connsiteX0" fmla="*/ 26493 w 1315309"/>
                <a:gd name="connsiteY0" fmla="*/ 0 h 1249069"/>
                <a:gd name="connsiteX1" fmla="*/ 1308556 w 1315309"/>
                <a:gd name="connsiteY1" fmla="*/ 20567 h 1249069"/>
                <a:gd name="connsiteX2" fmla="*/ 1315309 w 1315309"/>
                <a:gd name="connsiteY2" fmla="*/ 1233129 h 1249069"/>
                <a:gd name="connsiteX3" fmla="*/ 63693 w 1315309"/>
                <a:gd name="connsiteY3" fmla="*/ 1249069 h 1249069"/>
                <a:gd name="connsiteX4" fmla="*/ 26493 w 1315309"/>
                <a:gd name="connsiteY4" fmla="*/ 0 h 1249069"/>
                <a:gd name="connsiteX0" fmla="*/ 26493 w 1308775"/>
                <a:gd name="connsiteY0" fmla="*/ 0 h 1269024"/>
                <a:gd name="connsiteX1" fmla="*/ 1308556 w 1308775"/>
                <a:gd name="connsiteY1" fmla="*/ 20567 h 1269024"/>
                <a:gd name="connsiteX2" fmla="*/ 1300949 w 1308775"/>
                <a:gd name="connsiteY2" fmla="*/ 1269024 h 1269024"/>
                <a:gd name="connsiteX3" fmla="*/ 63693 w 1308775"/>
                <a:gd name="connsiteY3" fmla="*/ 1249069 h 1269024"/>
                <a:gd name="connsiteX4" fmla="*/ 26493 w 1308775"/>
                <a:gd name="connsiteY4" fmla="*/ 0 h 1269024"/>
                <a:gd name="connsiteX0" fmla="*/ 26493 w 1308578"/>
                <a:gd name="connsiteY0" fmla="*/ 0 h 1269024"/>
                <a:gd name="connsiteX1" fmla="*/ 1308556 w 1308578"/>
                <a:gd name="connsiteY1" fmla="*/ 20567 h 1269024"/>
                <a:gd name="connsiteX2" fmla="*/ 1300949 w 1308578"/>
                <a:gd name="connsiteY2" fmla="*/ 1269024 h 1269024"/>
                <a:gd name="connsiteX3" fmla="*/ 63693 w 1308578"/>
                <a:gd name="connsiteY3" fmla="*/ 1249069 h 1269024"/>
                <a:gd name="connsiteX4" fmla="*/ 26493 w 1308578"/>
                <a:gd name="connsiteY4" fmla="*/ 0 h 1269024"/>
                <a:gd name="connsiteX0" fmla="*/ 26493 w 1343313"/>
                <a:gd name="connsiteY0" fmla="*/ 0 h 1249069"/>
                <a:gd name="connsiteX1" fmla="*/ 1308556 w 1343313"/>
                <a:gd name="connsiteY1" fmla="*/ 20567 h 1249069"/>
                <a:gd name="connsiteX2" fmla="*/ 1343313 w 1343313"/>
                <a:gd name="connsiteY2" fmla="*/ 1197445 h 1249069"/>
                <a:gd name="connsiteX3" fmla="*/ 63693 w 1343313"/>
                <a:gd name="connsiteY3" fmla="*/ 1249069 h 1249069"/>
                <a:gd name="connsiteX4" fmla="*/ 26493 w 1343313"/>
                <a:gd name="connsiteY4" fmla="*/ 0 h 1249069"/>
                <a:gd name="connsiteX0" fmla="*/ 26493 w 1343313"/>
                <a:gd name="connsiteY0" fmla="*/ 0 h 1249069"/>
                <a:gd name="connsiteX1" fmla="*/ 1213044 w 1343313"/>
                <a:gd name="connsiteY1" fmla="*/ 19097 h 1249069"/>
                <a:gd name="connsiteX2" fmla="*/ 1343313 w 1343313"/>
                <a:gd name="connsiteY2" fmla="*/ 1197445 h 1249069"/>
                <a:gd name="connsiteX3" fmla="*/ 63693 w 1343313"/>
                <a:gd name="connsiteY3" fmla="*/ 1249069 h 1249069"/>
                <a:gd name="connsiteX4" fmla="*/ 26493 w 1343313"/>
                <a:gd name="connsiteY4" fmla="*/ 0 h 124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313" h="1249069">
                  <a:moveTo>
                    <a:pt x="26493" y="0"/>
                  </a:moveTo>
                  <a:lnTo>
                    <a:pt x="1213044" y="19097"/>
                  </a:lnTo>
                  <a:cubicBezTo>
                    <a:pt x="1214973" y="427578"/>
                    <a:pt x="1229844" y="907631"/>
                    <a:pt x="1343313" y="1197445"/>
                  </a:cubicBezTo>
                  <a:lnTo>
                    <a:pt x="63693" y="1249069"/>
                  </a:lnTo>
                  <a:cubicBezTo>
                    <a:pt x="-61675" y="1023591"/>
                    <a:pt x="38893" y="416356"/>
                    <a:pt x="26493" y="0"/>
                  </a:cubicBezTo>
                  <a:close/>
                </a:path>
              </a:pathLst>
            </a:custGeom>
            <a:gradFill>
              <a:gsLst>
                <a:gs pos="25000">
                  <a:srgbClr val="75DBFF"/>
                </a:gs>
                <a:gs pos="0">
                  <a:srgbClr val="8BD0E9"/>
                </a:gs>
                <a:gs pos="100000">
                  <a:srgbClr val="75DBFF"/>
                </a:gs>
              </a:gsLst>
              <a:lin ang="5400000" scaled="1"/>
            </a:gradFill>
            <a:ln w="25400" cap="flat" cmpd="sng" algn="ctr">
              <a:noFill/>
              <a:prstDash val="solid"/>
            </a:ln>
            <a:effectLst>
              <a:outerShdw blurRad="177800" dist="63500" dir="8100000" algn="tl" rotWithShape="0">
                <a:prstClr val="black">
                  <a:alpha val="65000"/>
                </a:prstClr>
              </a:outerShdw>
            </a:effectLst>
          </p:spPr>
          <p:txBody>
            <a:bodyPr tIns="91440" rIns="182880"/>
            <a:lstStyle/>
            <a:p>
              <a:pPr algn="ctr">
                <a:defRPr/>
              </a:pPr>
              <a:endParaRPr lang="he-IL" sz="700" b="1" kern="0" dirty="0">
                <a:solidFill>
                  <a:sysClr val="windowText" lastClr="000000"/>
                </a:solidFill>
                <a:latin typeface="David" panose="020E0502060401010101" pitchFamily="34" charset="-79"/>
                <a:cs typeface="David" panose="020E0502060401010101" pitchFamily="34" charset="-79"/>
              </a:endParaRPr>
            </a:p>
            <a:p>
              <a:pPr algn="ctr">
                <a:defRPr/>
              </a:pPr>
              <a:endParaRPr lang="he-IL" sz="700" b="1" kern="0" dirty="0">
                <a:solidFill>
                  <a:sysClr val="windowText" lastClr="000000"/>
                </a:solidFill>
                <a:latin typeface="David" panose="020E0502060401010101" pitchFamily="34" charset="-79"/>
                <a:cs typeface="David" panose="020E0502060401010101" pitchFamily="34" charset="-79"/>
              </a:endParaRPr>
            </a:p>
            <a:p>
              <a:pPr algn="ctr">
                <a:defRPr/>
              </a:pPr>
              <a:r>
                <a:rPr lang="he-IL" sz="2800" b="1" kern="0" dirty="0">
                  <a:solidFill>
                    <a:sysClr val="windowText" lastClr="000000"/>
                  </a:solidFill>
                  <a:latin typeface="David" panose="020E0502060401010101" pitchFamily="34" charset="-79"/>
                  <a:cs typeface="David" panose="020E0502060401010101" pitchFamily="34" charset="-79"/>
                </a:rPr>
                <a:t>קושי המטלה</a:t>
              </a:r>
              <a:endParaRPr lang="en-US" sz="2800" b="1" kern="0" dirty="0">
                <a:solidFill>
                  <a:sysClr val="windowText" lastClr="000000"/>
                </a:solidFill>
                <a:latin typeface="David" panose="020E0502060401010101" pitchFamily="34" charset="-79"/>
                <a:cs typeface="David" panose="020E0502060401010101" pitchFamily="34" charset="-79"/>
              </a:endParaRPr>
            </a:p>
          </p:txBody>
        </p:sp>
        <p:grpSp>
          <p:nvGrpSpPr>
            <p:cNvPr id="64" name="Group 63"/>
            <p:cNvGrpSpPr/>
            <p:nvPr/>
          </p:nvGrpSpPr>
          <p:grpSpPr>
            <a:xfrm rot="21599113">
              <a:off x="2585279" y="2330686"/>
              <a:ext cx="203264" cy="205359"/>
              <a:chOff x="4917745" y="2235200"/>
              <a:chExt cx="2584952" cy="2489199"/>
            </a:xfrm>
            <a:effectLst>
              <a:outerShdw blurRad="50800" dist="25400" dir="8100000" algn="tr" rotWithShape="0">
                <a:prstClr val="black">
                  <a:alpha val="45000"/>
                </a:prstClr>
              </a:outerShdw>
            </a:effectLst>
          </p:grpSpPr>
          <p:sp>
            <p:nvSpPr>
              <p:cNvPr id="65" name="Oval 64"/>
              <p:cNvSpPr/>
              <p:nvPr/>
            </p:nvSpPr>
            <p:spPr>
              <a:xfrm>
                <a:off x="4917745" y="2429067"/>
                <a:ext cx="2295331" cy="2295332"/>
              </a:xfrm>
              <a:prstGeom prst="ellipse">
                <a:avLst/>
              </a:prstGeom>
              <a:solidFill>
                <a:schemeClr val="accent6">
                  <a:lumMod val="75000"/>
                </a:schemeClr>
              </a:solidFill>
              <a:ln>
                <a:noFill/>
              </a:ln>
              <a:effectLst/>
              <a:scene3d>
                <a:camera prst="orthographicFront">
                  <a:rot lat="0" lon="0" rev="0"/>
                </a:camera>
                <a:lightRig rig="contrasting" dir="t">
                  <a:rot lat="0" lon="0" rev="1500000"/>
                </a:lightRig>
              </a:scene3d>
              <a:sp3d>
                <a:bevelT w="44450" h="69850"/>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4000" b="1">
                  <a:latin typeface="David" panose="020E0502060401010101" pitchFamily="34" charset="-79"/>
                  <a:cs typeface="David" panose="020E0502060401010101" pitchFamily="34" charset="-79"/>
                </a:endParaRPr>
              </a:p>
            </p:txBody>
          </p:sp>
          <p:sp>
            <p:nvSpPr>
              <p:cNvPr id="66" name="Oval 65"/>
              <p:cNvSpPr/>
              <p:nvPr/>
            </p:nvSpPr>
            <p:spPr>
              <a:xfrm>
                <a:off x="5484130" y="2913213"/>
                <a:ext cx="1253454" cy="1253453"/>
              </a:xfrm>
              <a:prstGeom prst="ellipse">
                <a:avLst/>
              </a:prstGeom>
              <a:solidFill>
                <a:schemeClr val="accent6">
                  <a:lumMod val="50000"/>
                </a:schemeClr>
              </a:solidFill>
              <a:ln>
                <a:noFill/>
              </a:ln>
              <a:effectLst/>
              <a:scene3d>
                <a:camera prst="orthographicFront">
                  <a:rot lat="0" lon="0" rev="0"/>
                </a:camera>
                <a:lightRig rig="contrasting" dir="t">
                  <a:rot lat="0" lon="0" rev="1500000"/>
                </a:lightRig>
              </a:scene3d>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4000" b="1">
                  <a:latin typeface="David" panose="020E0502060401010101" pitchFamily="34" charset="-79"/>
                  <a:cs typeface="David" panose="020E0502060401010101" pitchFamily="34" charset="-79"/>
                </a:endParaRPr>
              </a:p>
            </p:txBody>
          </p:sp>
          <p:sp>
            <p:nvSpPr>
              <p:cNvPr id="67" name="Oval 66"/>
              <p:cNvSpPr/>
              <p:nvPr/>
            </p:nvSpPr>
            <p:spPr>
              <a:xfrm>
                <a:off x="5972471" y="2235200"/>
                <a:ext cx="1530226" cy="1530226"/>
              </a:xfrm>
              <a:prstGeom prst="ellipse">
                <a:avLst/>
              </a:prstGeom>
              <a:solidFill>
                <a:schemeClr val="accent6">
                  <a:lumMod val="75000"/>
                </a:schemeClr>
              </a:solidFill>
              <a:ln>
                <a:noFill/>
              </a:ln>
              <a:effectLst/>
              <a:scene3d>
                <a:camera prst="orthographicFront">
                  <a:rot lat="0" lon="0" rev="0"/>
                </a:camera>
                <a:lightRig rig="contrasting" dir="t">
                  <a:rot lat="0" lon="0" rev="1500000"/>
                </a:lightRig>
              </a:scene3d>
              <a:sp3d>
                <a:bevelT w="31750" h="69850"/>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4000" b="1">
                  <a:latin typeface="David" panose="020E0502060401010101" pitchFamily="34" charset="-79"/>
                  <a:cs typeface="David" panose="020E0502060401010101" pitchFamily="34" charset="-79"/>
                </a:endParaRPr>
              </a:p>
            </p:txBody>
          </p:sp>
        </p:grpSp>
      </p:grpSp>
      <p:grpSp>
        <p:nvGrpSpPr>
          <p:cNvPr id="14" name="Group 13"/>
          <p:cNvGrpSpPr>
            <a:grpSpLocks/>
          </p:cNvGrpSpPr>
          <p:nvPr/>
        </p:nvGrpSpPr>
        <p:grpSpPr bwMode="auto">
          <a:xfrm>
            <a:off x="3590926" y="4124325"/>
            <a:ext cx="1343025" cy="1416050"/>
            <a:chOff x="2067033" y="4124807"/>
            <a:chExt cx="1343405" cy="1416248"/>
          </a:xfrm>
        </p:grpSpPr>
        <p:sp>
          <p:nvSpPr>
            <p:cNvPr id="38" name="Rectangle 19"/>
            <p:cNvSpPr/>
            <p:nvPr/>
          </p:nvSpPr>
          <p:spPr>
            <a:xfrm rot="21540000">
              <a:off x="2067033" y="4124807"/>
              <a:ext cx="1343405" cy="141624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 name="connsiteX0" fmla="*/ 0 w 1288816"/>
                <a:gd name="connsiteY0" fmla="*/ 0 h 1249069"/>
                <a:gd name="connsiteX1" fmla="*/ 1282063 w 1288816"/>
                <a:gd name="connsiteY1" fmla="*/ 20567 h 1249069"/>
                <a:gd name="connsiteX2" fmla="*/ 1288816 w 1288816"/>
                <a:gd name="connsiteY2" fmla="*/ 1233129 h 1249069"/>
                <a:gd name="connsiteX3" fmla="*/ 37200 w 1288816"/>
                <a:gd name="connsiteY3" fmla="*/ 1249069 h 1249069"/>
                <a:gd name="connsiteX4" fmla="*/ 0 w 1288816"/>
                <a:gd name="connsiteY4" fmla="*/ 0 h 1249069"/>
                <a:gd name="connsiteX0" fmla="*/ 26493 w 1315309"/>
                <a:gd name="connsiteY0" fmla="*/ 0 h 1249069"/>
                <a:gd name="connsiteX1" fmla="*/ 1308556 w 1315309"/>
                <a:gd name="connsiteY1" fmla="*/ 20567 h 1249069"/>
                <a:gd name="connsiteX2" fmla="*/ 1315309 w 1315309"/>
                <a:gd name="connsiteY2" fmla="*/ 1233129 h 1249069"/>
                <a:gd name="connsiteX3" fmla="*/ 63693 w 1315309"/>
                <a:gd name="connsiteY3" fmla="*/ 1249069 h 1249069"/>
                <a:gd name="connsiteX4" fmla="*/ 26493 w 1315309"/>
                <a:gd name="connsiteY4" fmla="*/ 0 h 1249069"/>
                <a:gd name="connsiteX0" fmla="*/ 26493 w 1308775"/>
                <a:gd name="connsiteY0" fmla="*/ 0 h 1269024"/>
                <a:gd name="connsiteX1" fmla="*/ 1308556 w 1308775"/>
                <a:gd name="connsiteY1" fmla="*/ 20567 h 1269024"/>
                <a:gd name="connsiteX2" fmla="*/ 1300949 w 1308775"/>
                <a:gd name="connsiteY2" fmla="*/ 1269024 h 1269024"/>
                <a:gd name="connsiteX3" fmla="*/ 63693 w 1308775"/>
                <a:gd name="connsiteY3" fmla="*/ 1249069 h 1269024"/>
                <a:gd name="connsiteX4" fmla="*/ 26493 w 1308775"/>
                <a:gd name="connsiteY4" fmla="*/ 0 h 1269024"/>
                <a:gd name="connsiteX0" fmla="*/ 26493 w 1308578"/>
                <a:gd name="connsiteY0" fmla="*/ 0 h 1269024"/>
                <a:gd name="connsiteX1" fmla="*/ 1308556 w 1308578"/>
                <a:gd name="connsiteY1" fmla="*/ 20567 h 1269024"/>
                <a:gd name="connsiteX2" fmla="*/ 1300949 w 1308578"/>
                <a:gd name="connsiteY2" fmla="*/ 1269024 h 1269024"/>
                <a:gd name="connsiteX3" fmla="*/ 63693 w 1308578"/>
                <a:gd name="connsiteY3" fmla="*/ 1249069 h 1269024"/>
                <a:gd name="connsiteX4" fmla="*/ 26493 w 1308578"/>
                <a:gd name="connsiteY4" fmla="*/ 0 h 1269024"/>
                <a:gd name="connsiteX0" fmla="*/ 26493 w 1343313"/>
                <a:gd name="connsiteY0" fmla="*/ 0 h 1249069"/>
                <a:gd name="connsiteX1" fmla="*/ 1308556 w 1343313"/>
                <a:gd name="connsiteY1" fmla="*/ 20567 h 1249069"/>
                <a:gd name="connsiteX2" fmla="*/ 1343313 w 1343313"/>
                <a:gd name="connsiteY2" fmla="*/ 1197445 h 1249069"/>
                <a:gd name="connsiteX3" fmla="*/ 63693 w 1343313"/>
                <a:gd name="connsiteY3" fmla="*/ 1249069 h 1249069"/>
                <a:gd name="connsiteX4" fmla="*/ 26493 w 1343313"/>
                <a:gd name="connsiteY4" fmla="*/ 0 h 1249069"/>
                <a:gd name="connsiteX0" fmla="*/ 26493 w 1343313"/>
                <a:gd name="connsiteY0" fmla="*/ 0 h 1249069"/>
                <a:gd name="connsiteX1" fmla="*/ 1213044 w 1343313"/>
                <a:gd name="connsiteY1" fmla="*/ 19097 h 1249069"/>
                <a:gd name="connsiteX2" fmla="*/ 1343313 w 1343313"/>
                <a:gd name="connsiteY2" fmla="*/ 1197445 h 1249069"/>
                <a:gd name="connsiteX3" fmla="*/ 63693 w 1343313"/>
                <a:gd name="connsiteY3" fmla="*/ 1249069 h 1249069"/>
                <a:gd name="connsiteX4" fmla="*/ 26493 w 1343313"/>
                <a:gd name="connsiteY4" fmla="*/ 0 h 124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313" h="1249069">
                  <a:moveTo>
                    <a:pt x="26493" y="0"/>
                  </a:moveTo>
                  <a:lnTo>
                    <a:pt x="1213044" y="19097"/>
                  </a:lnTo>
                  <a:cubicBezTo>
                    <a:pt x="1214973" y="427578"/>
                    <a:pt x="1229844" y="907631"/>
                    <a:pt x="1343313" y="1197445"/>
                  </a:cubicBezTo>
                  <a:lnTo>
                    <a:pt x="63693" y="1249069"/>
                  </a:lnTo>
                  <a:cubicBezTo>
                    <a:pt x="-61675" y="1023591"/>
                    <a:pt x="38893" y="416356"/>
                    <a:pt x="26493" y="0"/>
                  </a:cubicBez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152400" dist="63500" dir="8100000" algn="tl" rotWithShape="0">
                <a:prstClr val="black">
                  <a:alpha val="50000"/>
                </a:prstClr>
              </a:outerShdw>
            </a:effectLst>
          </p:spPr>
          <p:txBody>
            <a:bodyPr tIns="91440" rIns="182880"/>
            <a:lstStyle/>
            <a:p>
              <a:pPr algn="ctr">
                <a:defRPr/>
              </a:pPr>
              <a:endParaRPr lang="he-IL" sz="900" b="1" kern="0" dirty="0">
                <a:solidFill>
                  <a:sysClr val="windowText" lastClr="000000"/>
                </a:solidFill>
                <a:latin typeface="David" panose="020E0502060401010101" pitchFamily="34" charset="-79"/>
                <a:cs typeface="David" panose="020E0502060401010101" pitchFamily="34" charset="-79"/>
              </a:endParaRPr>
            </a:p>
            <a:p>
              <a:pPr algn="ctr">
                <a:defRPr/>
              </a:pPr>
              <a:endParaRPr lang="he-IL" sz="900" b="1" kern="0" dirty="0">
                <a:solidFill>
                  <a:sysClr val="windowText" lastClr="000000"/>
                </a:solidFill>
                <a:latin typeface="David" panose="020E0502060401010101" pitchFamily="34" charset="-79"/>
                <a:cs typeface="David" panose="020E0502060401010101" pitchFamily="34" charset="-79"/>
              </a:endParaRPr>
            </a:p>
            <a:p>
              <a:pPr algn="ctr">
                <a:defRPr/>
              </a:pPr>
              <a:r>
                <a:rPr lang="he-IL" sz="4000" b="1" kern="0" dirty="0">
                  <a:solidFill>
                    <a:sysClr val="windowText" lastClr="000000"/>
                  </a:solidFill>
                  <a:latin typeface="David" panose="020E0502060401010101" pitchFamily="34" charset="-79"/>
                  <a:cs typeface="David" panose="020E0502060401010101" pitchFamily="34" charset="-79"/>
                </a:rPr>
                <a:t>מזל</a:t>
              </a:r>
              <a:endParaRPr lang="en-US" sz="4000" b="1" kern="0" dirty="0">
                <a:solidFill>
                  <a:sysClr val="windowText" lastClr="000000"/>
                </a:solidFill>
                <a:latin typeface="David" panose="020E0502060401010101" pitchFamily="34" charset="-79"/>
                <a:cs typeface="David" panose="020E0502060401010101" pitchFamily="34" charset="-79"/>
              </a:endParaRPr>
            </a:p>
          </p:txBody>
        </p:sp>
        <p:grpSp>
          <p:nvGrpSpPr>
            <p:cNvPr id="68" name="Group 67"/>
            <p:cNvGrpSpPr/>
            <p:nvPr/>
          </p:nvGrpSpPr>
          <p:grpSpPr>
            <a:xfrm rot="21599113">
              <a:off x="2629830" y="4191557"/>
              <a:ext cx="203264" cy="205359"/>
              <a:chOff x="4917745" y="2235200"/>
              <a:chExt cx="2584952" cy="2489199"/>
            </a:xfrm>
            <a:effectLst>
              <a:outerShdw blurRad="50800" dist="25400" dir="8100000" algn="tr" rotWithShape="0">
                <a:prstClr val="black">
                  <a:alpha val="45000"/>
                </a:prstClr>
              </a:outerShdw>
            </a:effectLst>
          </p:grpSpPr>
          <p:sp>
            <p:nvSpPr>
              <p:cNvPr id="69" name="Oval 68"/>
              <p:cNvSpPr/>
              <p:nvPr/>
            </p:nvSpPr>
            <p:spPr>
              <a:xfrm>
                <a:off x="4917745" y="2429067"/>
                <a:ext cx="2295331" cy="2295332"/>
              </a:xfrm>
              <a:prstGeom prst="ellipse">
                <a:avLst/>
              </a:prstGeom>
              <a:solidFill>
                <a:schemeClr val="accent6">
                  <a:lumMod val="75000"/>
                </a:schemeClr>
              </a:solidFill>
              <a:ln>
                <a:noFill/>
              </a:ln>
              <a:effectLst/>
              <a:scene3d>
                <a:camera prst="orthographicFront">
                  <a:rot lat="0" lon="0" rev="0"/>
                </a:camera>
                <a:lightRig rig="contrasting" dir="t">
                  <a:rot lat="0" lon="0" rev="1500000"/>
                </a:lightRig>
              </a:scene3d>
              <a:sp3d>
                <a:bevelT w="44450" h="69850"/>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4000" b="1">
                  <a:latin typeface="David" panose="020E0502060401010101" pitchFamily="34" charset="-79"/>
                  <a:cs typeface="David" panose="020E0502060401010101" pitchFamily="34" charset="-79"/>
                </a:endParaRPr>
              </a:p>
            </p:txBody>
          </p:sp>
          <p:sp>
            <p:nvSpPr>
              <p:cNvPr id="70" name="Oval 69"/>
              <p:cNvSpPr/>
              <p:nvPr/>
            </p:nvSpPr>
            <p:spPr>
              <a:xfrm>
                <a:off x="5484130" y="2913213"/>
                <a:ext cx="1253454" cy="1253453"/>
              </a:xfrm>
              <a:prstGeom prst="ellipse">
                <a:avLst/>
              </a:prstGeom>
              <a:solidFill>
                <a:schemeClr val="accent6">
                  <a:lumMod val="50000"/>
                </a:schemeClr>
              </a:solidFill>
              <a:ln>
                <a:noFill/>
              </a:ln>
              <a:effectLst/>
              <a:scene3d>
                <a:camera prst="orthographicFront">
                  <a:rot lat="0" lon="0" rev="0"/>
                </a:camera>
                <a:lightRig rig="contrasting" dir="t">
                  <a:rot lat="0" lon="0" rev="1500000"/>
                </a:lightRig>
              </a:scene3d>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4000" b="1">
                  <a:latin typeface="David" panose="020E0502060401010101" pitchFamily="34" charset="-79"/>
                  <a:cs typeface="David" panose="020E0502060401010101" pitchFamily="34" charset="-79"/>
                </a:endParaRPr>
              </a:p>
            </p:txBody>
          </p:sp>
          <p:sp>
            <p:nvSpPr>
              <p:cNvPr id="71" name="Oval 70"/>
              <p:cNvSpPr/>
              <p:nvPr/>
            </p:nvSpPr>
            <p:spPr>
              <a:xfrm>
                <a:off x="5972471" y="2235200"/>
                <a:ext cx="1530226" cy="1530226"/>
              </a:xfrm>
              <a:prstGeom prst="ellipse">
                <a:avLst/>
              </a:prstGeom>
              <a:solidFill>
                <a:schemeClr val="accent6">
                  <a:lumMod val="75000"/>
                </a:schemeClr>
              </a:solidFill>
              <a:ln>
                <a:noFill/>
              </a:ln>
              <a:effectLst/>
              <a:scene3d>
                <a:camera prst="orthographicFront">
                  <a:rot lat="0" lon="0" rev="0"/>
                </a:camera>
                <a:lightRig rig="contrasting" dir="t">
                  <a:rot lat="0" lon="0" rev="1500000"/>
                </a:lightRig>
              </a:scene3d>
              <a:sp3d>
                <a:bevelT w="31750" h="69850"/>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4000" b="1">
                  <a:latin typeface="David" panose="020E0502060401010101" pitchFamily="34" charset="-79"/>
                  <a:cs typeface="David" panose="020E0502060401010101" pitchFamily="34" charset="-79"/>
                </a:endParaRPr>
              </a:p>
            </p:txBody>
          </p:sp>
        </p:grpSp>
      </p:grpSp>
    </p:spTree>
    <p:extLst>
      <p:ext uri="{BB962C8B-B14F-4D97-AF65-F5344CB8AC3E}">
        <p14:creationId xmlns:p14="http://schemas.microsoft.com/office/powerpoint/2010/main" val="3076534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979" y="-121788"/>
            <a:ext cx="8229600" cy="1143000"/>
          </a:xfrm>
        </p:spPr>
        <p:txBody>
          <a:bodyPr/>
          <a:lstStyle/>
          <a:p>
            <a:pPr eaLnBrk="1" hangingPunct="1">
              <a:defRPr/>
            </a:pPr>
            <a:r>
              <a:rPr lang="he-IL" b="1" cap="small" dirty="0" smtClean="0">
                <a:solidFill>
                  <a:schemeClr val="accent4"/>
                </a:solidFill>
                <a:latin typeface="David" panose="020E0502060401010101" pitchFamily="34" charset="-79"/>
                <a:cs typeface="David" panose="020E0502060401010101" pitchFamily="34" charset="-79"/>
              </a:rPr>
              <a:t>מיומנות למידה מכישלונות</a:t>
            </a:r>
          </a:p>
        </p:txBody>
      </p:sp>
      <p:sp>
        <p:nvSpPr>
          <p:cNvPr id="24" name="Rectangle 23"/>
          <p:cNvSpPr/>
          <p:nvPr/>
        </p:nvSpPr>
        <p:spPr>
          <a:xfrm>
            <a:off x="1665027" y="1628798"/>
            <a:ext cx="9266830" cy="34163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rtl="1">
              <a:defRPr/>
            </a:pPr>
            <a:r>
              <a:rPr lang="he-IL" sz="4800" b="1" dirty="0">
                <a:ln w="0"/>
                <a:solidFill>
                  <a:schemeClr val="accent1"/>
                </a:solidFill>
                <a:effectLst>
                  <a:innerShdw blurRad="63500" dist="50800" dir="13500000">
                    <a:prstClr val="black">
                      <a:alpha val="50000"/>
                    </a:prstClr>
                  </a:innerShdw>
                </a:effectLst>
                <a:latin typeface="David" pitchFamily="34" charset="-79"/>
                <a:cs typeface="David" pitchFamily="34" charset="-79"/>
              </a:rPr>
              <a:t>הלמידה האנושית נובעת במקרים רבים מכישלונות</a:t>
            </a:r>
            <a:r>
              <a:rPr lang="he-IL" sz="4800" b="1" dirty="0" smtClean="0">
                <a:ln w="0"/>
                <a:solidFill>
                  <a:schemeClr val="accent1"/>
                </a:solidFill>
                <a:effectLst>
                  <a:innerShdw blurRad="63500" dist="50800" dir="13500000">
                    <a:prstClr val="black">
                      <a:alpha val="50000"/>
                    </a:prstClr>
                  </a:innerShdw>
                </a:effectLst>
                <a:latin typeface="David" pitchFamily="34" charset="-79"/>
                <a:cs typeface="David" pitchFamily="34" charset="-79"/>
              </a:rPr>
              <a:t>.</a:t>
            </a:r>
          </a:p>
          <a:p>
            <a:pPr algn="ctr" rtl="1">
              <a:defRPr/>
            </a:pPr>
            <a:r>
              <a:rPr lang="en-US" sz="1200" b="1" dirty="0">
                <a:ln w="0"/>
                <a:solidFill>
                  <a:schemeClr val="accent1"/>
                </a:solidFill>
                <a:effectLst>
                  <a:innerShdw blurRad="63500" dist="50800" dir="13500000">
                    <a:prstClr val="black">
                      <a:alpha val="50000"/>
                    </a:prstClr>
                  </a:innerShdw>
                </a:effectLst>
                <a:latin typeface="David" pitchFamily="34" charset="-79"/>
                <a:cs typeface="David" pitchFamily="34" charset="-79"/>
              </a:rPr>
              <a:t/>
            </a:r>
            <a:br>
              <a:rPr lang="en-US" sz="1200" b="1" dirty="0">
                <a:ln w="0"/>
                <a:solidFill>
                  <a:schemeClr val="accent1"/>
                </a:solidFill>
                <a:effectLst>
                  <a:innerShdw blurRad="63500" dist="50800" dir="13500000">
                    <a:prstClr val="black">
                      <a:alpha val="50000"/>
                    </a:prstClr>
                  </a:innerShdw>
                </a:effectLst>
                <a:latin typeface="David" pitchFamily="34" charset="-79"/>
                <a:cs typeface="David" pitchFamily="34" charset="-79"/>
              </a:rPr>
            </a:br>
            <a:r>
              <a:rPr lang="en-US" sz="1200" b="1" dirty="0">
                <a:ln w="0"/>
                <a:solidFill>
                  <a:schemeClr val="accent1"/>
                </a:solidFill>
                <a:effectLst>
                  <a:innerShdw blurRad="63500" dist="50800" dir="13500000">
                    <a:prstClr val="black">
                      <a:alpha val="50000"/>
                    </a:prstClr>
                  </a:innerShdw>
                </a:effectLst>
                <a:latin typeface="David" pitchFamily="34" charset="-79"/>
                <a:cs typeface="David" pitchFamily="34" charset="-79"/>
              </a:rPr>
              <a:t/>
            </a:r>
            <a:br>
              <a:rPr lang="en-US" sz="1200" b="1" dirty="0">
                <a:ln w="0"/>
                <a:solidFill>
                  <a:schemeClr val="accent1"/>
                </a:solidFill>
                <a:effectLst>
                  <a:innerShdw blurRad="63500" dist="50800" dir="13500000">
                    <a:prstClr val="black">
                      <a:alpha val="50000"/>
                    </a:prstClr>
                  </a:innerShdw>
                </a:effectLst>
                <a:latin typeface="David" pitchFamily="34" charset="-79"/>
                <a:cs typeface="David" pitchFamily="34" charset="-79"/>
              </a:rPr>
            </a:br>
            <a:r>
              <a:rPr lang="he-IL" sz="4800" b="1" dirty="0">
                <a:ln w="0"/>
                <a:solidFill>
                  <a:schemeClr val="accent1"/>
                </a:solidFill>
                <a:effectLst>
                  <a:innerShdw blurRad="63500" dist="50800" dir="13500000">
                    <a:prstClr val="black">
                      <a:alpha val="50000"/>
                    </a:prstClr>
                  </a:innerShdw>
                </a:effectLst>
                <a:latin typeface="David" pitchFamily="34" charset="-79"/>
                <a:cs typeface="David" pitchFamily="34" charset="-79"/>
              </a:rPr>
              <a:t> עלינו לחנך ללמידה מכישלון ולא להימנעות ממנו.</a:t>
            </a:r>
          </a:p>
        </p:txBody>
      </p:sp>
    </p:spTree>
    <p:extLst>
      <p:ext uri="{BB962C8B-B14F-4D97-AF65-F5344CB8AC3E}">
        <p14:creationId xmlns:p14="http://schemas.microsoft.com/office/powerpoint/2010/main" val="3004139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2710</TotalTime>
  <Words>748</Words>
  <Application>Microsoft Office PowerPoint</Application>
  <PresentationFormat>מסך רחב</PresentationFormat>
  <Paragraphs>159</Paragraphs>
  <Slides>20</Slides>
  <Notes>14</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20</vt:i4>
      </vt:variant>
    </vt:vector>
  </HeadingPairs>
  <TitlesOfParts>
    <vt:vector size="27" baseType="lpstr">
      <vt:lpstr>Arial</vt:lpstr>
      <vt:lpstr>Calibri</vt:lpstr>
      <vt:lpstr>Calibri Light</vt:lpstr>
      <vt:lpstr>David</vt:lpstr>
      <vt:lpstr>Kozuka Gothic Pr6N B</vt:lpstr>
      <vt:lpstr>Tahoma</vt:lpstr>
      <vt:lpstr>Office Theme</vt:lpstr>
      <vt:lpstr>מצגת של PowerPoint‏</vt:lpstr>
      <vt:lpstr>התמדה והתמודדות עם שחיקה</vt:lpstr>
      <vt:lpstr>צעד צעד</vt:lpstr>
      <vt:lpstr>שעה  יום  שבוע</vt:lpstr>
      <vt:lpstr>שחרור מתחים</vt:lpstr>
      <vt:lpstr>הישגיות וקביעת מטרות</vt:lpstr>
      <vt:lpstr>למה אנחנו נכשלים?</vt:lpstr>
      <vt:lpstr>מהו המקום הטוב ביותר לצמיחה-ללמידה?</vt:lpstr>
      <vt:lpstr>מיומנות למידה מכישלונות</vt:lpstr>
      <vt:lpstr> כיצד ניתן ללמוד מבחינה שהלומד נכשל בה?  </vt:lpstr>
      <vt:lpstr>למידה והתמודדות עם לחץ</vt:lpstr>
      <vt:lpstr>למידה והתמודדות עם לחץ</vt:lpstr>
      <vt:lpstr>למידה והתמודדות עם לחץ</vt:lpstr>
      <vt:lpstr>למידה והתמודדות עם לחץ</vt:lpstr>
      <vt:lpstr>למידה והתמודדות עם לחץ</vt:lpstr>
      <vt:lpstr>לא נכשלתי, רק מצאתי 100 דרכים שבהן זה לא פועל</vt:lpstr>
      <vt:lpstr>לא נכשלתי, רק מצאתי 100 דרכים שבהן זה לא פועל</vt:lpstr>
      <vt:lpstr>שיעורי בית</vt:lpstr>
      <vt:lpstr>בלוני המזל</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Freedman</dc:creator>
  <cp:lastModifiedBy>Sharon</cp:lastModifiedBy>
  <cp:revision>231</cp:revision>
  <dcterms:created xsi:type="dcterms:W3CDTF">2018-02-19T08:02:43Z</dcterms:created>
  <dcterms:modified xsi:type="dcterms:W3CDTF">2020-01-28T08:28:01Z</dcterms:modified>
</cp:coreProperties>
</file>